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4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  <p:sldMasterId id="2147483691" r:id="rId2"/>
    <p:sldMasterId id="2147483688" r:id="rId3"/>
    <p:sldMasterId id="2147483685" r:id="rId4"/>
    <p:sldMasterId id="2147483681" r:id="rId5"/>
  </p:sldMasterIdLst>
  <p:sldIdLst>
    <p:sldId id="258" r:id="rId6"/>
    <p:sldId id="259" r:id="rId7"/>
    <p:sldId id="260" r:id="rId8"/>
    <p:sldId id="261" r:id="rId9"/>
    <p:sldId id="262" r:id="rId10"/>
  </p:sldIdLst>
  <p:sldSz cx="7559675" cy="10691813"/>
  <p:notesSz cx="6858000" cy="9144000"/>
  <p:defaultTextStyle>
    <a:defPPr>
      <a:defRPr lang="sv-SE"/>
    </a:defPPr>
    <a:lvl1pPr marL="0" algn="l" defTabSz="652882" rtl="0" eaLnBrk="1" latinLnBrk="0" hangingPunct="1">
      <a:defRPr sz="1285" kern="1200">
        <a:solidFill>
          <a:schemeClr val="tx1"/>
        </a:solidFill>
        <a:latin typeface="+mn-lt"/>
        <a:ea typeface="+mn-ea"/>
        <a:cs typeface="+mn-cs"/>
      </a:defRPr>
    </a:lvl1pPr>
    <a:lvl2pPr marL="326441" algn="l" defTabSz="652882" rtl="0" eaLnBrk="1" latinLnBrk="0" hangingPunct="1">
      <a:defRPr sz="1285" kern="1200">
        <a:solidFill>
          <a:schemeClr val="tx1"/>
        </a:solidFill>
        <a:latin typeface="+mn-lt"/>
        <a:ea typeface="+mn-ea"/>
        <a:cs typeface="+mn-cs"/>
      </a:defRPr>
    </a:lvl2pPr>
    <a:lvl3pPr marL="652882" algn="l" defTabSz="652882" rtl="0" eaLnBrk="1" latinLnBrk="0" hangingPunct="1">
      <a:defRPr sz="1285" kern="1200">
        <a:solidFill>
          <a:schemeClr val="tx1"/>
        </a:solidFill>
        <a:latin typeface="+mn-lt"/>
        <a:ea typeface="+mn-ea"/>
        <a:cs typeface="+mn-cs"/>
      </a:defRPr>
    </a:lvl3pPr>
    <a:lvl4pPr marL="979322" algn="l" defTabSz="652882" rtl="0" eaLnBrk="1" latinLnBrk="0" hangingPunct="1">
      <a:defRPr sz="1285" kern="1200">
        <a:solidFill>
          <a:schemeClr val="tx1"/>
        </a:solidFill>
        <a:latin typeface="+mn-lt"/>
        <a:ea typeface="+mn-ea"/>
        <a:cs typeface="+mn-cs"/>
      </a:defRPr>
    </a:lvl4pPr>
    <a:lvl5pPr marL="1305763" algn="l" defTabSz="652882" rtl="0" eaLnBrk="1" latinLnBrk="0" hangingPunct="1">
      <a:defRPr sz="1285" kern="1200">
        <a:solidFill>
          <a:schemeClr val="tx1"/>
        </a:solidFill>
        <a:latin typeface="+mn-lt"/>
        <a:ea typeface="+mn-ea"/>
        <a:cs typeface="+mn-cs"/>
      </a:defRPr>
    </a:lvl5pPr>
    <a:lvl6pPr marL="1632204" algn="l" defTabSz="652882" rtl="0" eaLnBrk="1" latinLnBrk="0" hangingPunct="1">
      <a:defRPr sz="1285" kern="1200">
        <a:solidFill>
          <a:schemeClr val="tx1"/>
        </a:solidFill>
        <a:latin typeface="+mn-lt"/>
        <a:ea typeface="+mn-ea"/>
        <a:cs typeface="+mn-cs"/>
      </a:defRPr>
    </a:lvl6pPr>
    <a:lvl7pPr marL="1958645" algn="l" defTabSz="652882" rtl="0" eaLnBrk="1" latinLnBrk="0" hangingPunct="1">
      <a:defRPr sz="1285" kern="1200">
        <a:solidFill>
          <a:schemeClr val="tx1"/>
        </a:solidFill>
        <a:latin typeface="+mn-lt"/>
        <a:ea typeface="+mn-ea"/>
        <a:cs typeface="+mn-cs"/>
      </a:defRPr>
    </a:lvl7pPr>
    <a:lvl8pPr marL="2285086" algn="l" defTabSz="652882" rtl="0" eaLnBrk="1" latinLnBrk="0" hangingPunct="1">
      <a:defRPr sz="1285" kern="1200">
        <a:solidFill>
          <a:schemeClr val="tx1"/>
        </a:solidFill>
        <a:latin typeface="+mn-lt"/>
        <a:ea typeface="+mn-ea"/>
        <a:cs typeface="+mn-cs"/>
      </a:defRPr>
    </a:lvl8pPr>
    <a:lvl9pPr marL="2611526" algn="l" defTabSz="652882" rtl="0" eaLnBrk="1" latinLnBrk="0" hangingPunct="1">
      <a:defRPr sz="128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3368" userDrawn="1">
          <p15:clr>
            <a:srgbClr val="A4A3A4"/>
          </p15:clr>
        </p15:guide>
        <p15:guide id="2" pos="238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181" autoAdjust="0"/>
    <p:restoredTop sz="94660"/>
  </p:normalViewPr>
  <p:slideViewPr>
    <p:cSldViewPr snapToGrid="0" showGuides="1">
      <p:cViewPr>
        <p:scale>
          <a:sx n="75" d="100"/>
          <a:sy n="75" d="100"/>
        </p:scale>
        <p:origin x="-714" y="1050"/>
      </p:cViewPr>
      <p:guideLst>
        <p:guide orient="horz" pos="3368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korelement_A4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515790" y="1745896"/>
            <a:ext cx="6520220" cy="7673992"/>
          </a:xfrm>
        </p:spPr>
        <p:txBody>
          <a:bodyPr anchor="ctr">
            <a:normAutofit/>
          </a:bodyPr>
          <a:lstStyle>
            <a:lvl1pPr>
              <a:defRPr sz="4800"/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496744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4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-2402941" y="7956912"/>
            <a:ext cx="1700927" cy="569240"/>
          </a:xfrm>
          <a:prstGeom prst="rect">
            <a:avLst/>
          </a:prstGeom>
        </p:spPr>
        <p:txBody>
          <a:bodyPr/>
          <a:lstStyle/>
          <a:p>
            <a:fld id="{83CF0237-4BF6-4C68-AD69-E781C313D265}" type="datetimeFigureOut">
              <a:rPr lang="sv-SE" smtClean="0"/>
              <a:t>2016-09-15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-3150716" y="8732865"/>
            <a:ext cx="2551391" cy="569240"/>
          </a:xfrm>
          <a:prstGeom prst="rect">
            <a:avLst/>
          </a:prstGeom>
        </p:spPr>
        <p:txBody>
          <a:bodyPr/>
          <a:lstStyle/>
          <a:p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-2606915" y="9630058"/>
            <a:ext cx="1700927" cy="569240"/>
          </a:xfrm>
          <a:prstGeom prst="rect">
            <a:avLst/>
          </a:prstGeom>
        </p:spPr>
        <p:txBody>
          <a:bodyPr/>
          <a:lstStyle/>
          <a:p>
            <a:fld id="{6E9B09C4-37A7-4374-BD22-E0FAC56563C8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text 8"/>
          <p:cNvSpPr>
            <a:spLocks noGrp="1"/>
          </p:cNvSpPr>
          <p:nvPr>
            <p:ph type="body" sz="quarter" idx="13"/>
          </p:nvPr>
        </p:nvSpPr>
        <p:spPr>
          <a:xfrm>
            <a:off x="520762" y="4480368"/>
            <a:ext cx="6519300" cy="4939519"/>
          </a:xfrm>
        </p:spPr>
        <p:txBody>
          <a:bodyPr/>
          <a:lstStyle>
            <a:lvl1pPr marL="0" indent="0">
              <a:buFontTx/>
              <a:buNone/>
              <a:defRPr/>
            </a:lvl1pPr>
            <a:lvl2pPr marL="276870" indent="0">
              <a:buFontTx/>
              <a:buNone/>
              <a:defRPr sz="2400"/>
            </a:lvl2pPr>
            <a:lvl3pPr marL="553738" indent="0">
              <a:buFontTx/>
              <a:buNone/>
              <a:defRPr sz="2400"/>
            </a:lvl3pPr>
            <a:lvl4pPr marL="830607" indent="0">
              <a:buFontTx/>
              <a:buNone/>
              <a:defRPr sz="2000"/>
            </a:lvl4pPr>
            <a:lvl5pPr marL="1107477" indent="0">
              <a:buFontTx/>
              <a:buNone/>
              <a:defRPr sz="2000"/>
            </a:lvl5pPr>
          </a:lstStyle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500710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4 Rubrik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-2402941" y="7956912"/>
            <a:ext cx="1700927" cy="569240"/>
          </a:xfrm>
          <a:prstGeom prst="rect">
            <a:avLst/>
          </a:prstGeom>
        </p:spPr>
        <p:txBody>
          <a:bodyPr/>
          <a:lstStyle/>
          <a:p>
            <a:fld id="{83CF0237-4BF6-4C68-AD69-E781C313D265}" type="datetimeFigureOut">
              <a:rPr lang="sv-SE" smtClean="0"/>
              <a:t>2016-09-15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-3150716" y="8732865"/>
            <a:ext cx="2551391" cy="569240"/>
          </a:xfrm>
          <a:prstGeom prst="rect">
            <a:avLst/>
          </a:prstGeom>
        </p:spPr>
        <p:txBody>
          <a:bodyPr/>
          <a:lstStyle/>
          <a:p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-2606915" y="9630058"/>
            <a:ext cx="1700927" cy="569240"/>
          </a:xfrm>
          <a:prstGeom prst="rect">
            <a:avLst/>
          </a:prstGeom>
        </p:spPr>
        <p:txBody>
          <a:bodyPr/>
          <a:lstStyle/>
          <a:p>
            <a:fld id="{6E9B09C4-37A7-4374-BD22-E0FAC56563C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519113" y="4479925"/>
            <a:ext cx="6521450" cy="4940300"/>
          </a:xfrm>
        </p:spPr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435621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korelement_A4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-2402941" y="7956912"/>
            <a:ext cx="1700927" cy="569240"/>
          </a:xfrm>
          <a:prstGeom prst="rect">
            <a:avLst/>
          </a:prstGeom>
        </p:spPr>
        <p:txBody>
          <a:bodyPr/>
          <a:lstStyle/>
          <a:p>
            <a:fld id="{83CF0237-4BF6-4C68-AD69-E781C313D265}" type="datetimeFigureOut">
              <a:rPr lang="sv-SE" smtClean="0"/>
              <a:t>2016-09-15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-3150716" y="8732865"/>
            <a:ext cx="2551391" cy="569240"/>
          </a:xfrm>
          <a:prstGeom prst="rect">
            <a:avLst/>
          </a:prstGeom>
        </p:spPr>
        <p:txBody>
          <a:bodyPr/>
          <a:lstStyle/>
          <a:p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-2606915" y="9630058"/>
            <a:ext cx="1700927" cy="569240"/>
          </a:xfrm>
          <a:prstGeom prst="rect">
            <a:avLst/>
          </a:prstGeom>
        </p:spPr>
        <p:txBody>
          <a:bodyPr/>
          <a:lstStyle/>
          <a:p>
            <a:fld id="{6E9B09C4-37A7-4374-BD22-E0FAC56563C8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text 8"/>
          <p:cNvSpPr>
            <a:spLocks noGrp="1"/>
          </p:cNvSpPr>
          <p:nvPr>
            <p:ph type="body" sz="quarter" idx="13"/>
          </p:nvPr>
        </p:nvSpPr>
        <p:spPr>
          <a:xfrm>
            <a:off x="520762" y="4480368"/>
            <a:ext cx="6519300" cy="4939519"/>
          </a:xfrm>
        </p:spPr>
        <p:txBody>
          <a:bodyPr/>
          <a:lstStyle>
            <a:lvl1pPr marL="0" indent="0">
              <a:buFontTx/>
              <a:buNone/>
              <a:defRPr/>
            </a:lvl1pPr>
            <a:lvl2pPr marL="276870" indent="0">
              <a:buFontTx/>
              <a:buNone/>
              <a:defRPr sz="2400"/>
            </a:lvl2pPr>
            <a:lvl3pPr marL="553738" indent="0">
              <a:buFontTx/>
              <a:buNone/>
              <a:defRPr sz="2400"/>
            </a:lvl3pPr>
            <a:lvl4pPr marL="830607" indent="0">
              <a:buFontTx/>
              <a:buNone/>
              <a:defRPr sz="2000"/>
            </a:lvl4pPr>
            <a:lvl5pPr marL="1107477" indent="0">
              <a:buFontTx/>
              <a:buNone/>
              <a:defRPr sz="2000"/>
            </a:lvl5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939309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Å_A4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515790" y="1745896"/>
            <a:ext cx="6520220" cy="7673992"/>
          </a:xfrm>
        </p:spPr>
        <p:txBody>
          <a:bodyPr anchor="ctr">
            <a:normAutofit/>
          </a:bodyPr>
          <a:lstStyle>
            <a:lvl1pPr>
              <a:defRPr sz="4800"/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302979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Å_A4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-2402941" y="7956912"/>
            <a:ext cx="1700927" cy="569240"/>
          </a:xfrm>
          <a:prstGeom prst="rect">
            <a:avLst/>
          </a:prstGeom>
        </p:spPr>
        <p:txBody>
          <a:bodyPr/>
          <a:lstStyle/>
          <a:p>
            <a:fld id="{83CF0237-4BF6-4C68-AD69-E781C313D265}" type="datetimeFigureOut">
              <a:rPr lang="sv-SE" smtClean="0"/>
              <a:t>2016-09-15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-3150716" y="8732865"/>
            <a:ext cx="2551391" cy="569240"/>
          </a:xfrm>
          <a:prstGeom prst="rect">
            <a:avLst/>
          </a:prstGeom>
        </p:spPr>
        <p:txBody>
          <a:bodyPr/>
          <a:lstStyle/>
          <a:p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-2606915" y="9630058"/>
            <a:ext cx="1700927" cy="569240"/>
          </a:xfrm>
          <a:prstGeom prst="rect">
            <a:avLst/>
          </a:prstGeom>
        </p:spPr>
        <p:txBody>
          <a:bodyPr/>
          <a:lstStyle/>
          <a:p>
            <a:fld id="{6E9B09C4-37A7-4374-BD22-E0FAC56563C8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text 8"/>
          <p:cNvSpPr>
            <a:spLocks noGrp="1"/>
          </p:cNvSpPr>
          <p:nvPr>
            <p:ph type="body" sz="quarter" idx="13"/>
          </p:nvPr>
        </p:nvSpPr>
        <p:spPr>
          <a:xfrm>
            <a:off x="520762" y="4480368"/>
            <a:ext cx="6519300" cy="4939519"/>
          </a:xfrm>
        </p:spPr>
        <p:txBody>
          <a:bodyPr/>
          <a:lstStyle>
            <a:lvl1pPr marL="0" indent="0">
              <a:buFontTx/>
              <a:buNone/>
              <a:defRPr/>
            </a:lvl1pPr>
            <a:lvl2pPr marL="276870" indent="0">
              <a:buFontTx/>
              <a:buNone/>
              <a:defRPr sz="2400"/>
            </a:lvl2pPr>
            <a:lvl3pPr marL="553738" indent="0">
              <a:buFontTx/>
              <a:buNone/>
              <a:defRPr sz="2400"/>
            </a:lvl3pPr>
            <a:lvl4pPr marL="830607" indent="0">
              <a:buFontTx/>
              <a:buNone/>
              <a:defRPr sz="2000"/>
            </a:lvl4pPr>
            <a:lvl5pPr marL="1107477" indent="0">
              <a:buFontTx/>
              <a:buNone/>
              <a:defRPr sz="2000"/>
            </a:lvl5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31368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ÖN_A4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515790" y="1745896"/>
            <a:ext cx="6520220" cy="7673992"/>
          </a:xfrm>
        </p:spPr>
        <p:txBody>
          <a:bodyPr anchor="ctr">
            <a:normAutofit/>
          </a:bodyPr>
          <a:lstStyle>
            <a:lvl1pPr>
              <a:defRPr sz="4800"/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344171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ÖN_A4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-2402941" y="7956912"/>
            <a:ext cx="1700927" cy="569240"/>
          </a:xfrm>
          <a:prstGeom prst="rect">
            <a:avLst/>
          </a:prstGeom>
        </p:spPr>
        <p:txBody>
          <a:bodyPr/>
          <a:lstStyle/>
          <a:p>
            <a:fld id="{83CF0237-4BF6-4C68-AD69-E781C313D265}" type="datetimeFigureOut">
              <a:rPr lang="sv-SE" smtClean="0"/>
              <a:t>2016-09-15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-3150716" y="8732865"/>
            <a:ext cx="2551391" cy="569240"/>
          </a:xfrm>
          <a:prstGeom prst="rect">
            <a:avLst/>
          </a:prstGeom>
        </p:spPr>
        <p:txBody>
          <a:bodyPr/>
          <a:lstStyle/>
          <a:p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-2606915" y="9630058"/>
            <a:ext cx="1700927" cy="569240"/>
          </a:xfrm>
          <a:prstGeom prst="rect">
            <a:avLst/>
          </a:prstGeom>
        </p:spPr>
        <p:txBody>
          <a:bodyPr/>
          <a:lstStyle/>
          <a:p>
            <a:fld id="{6E9B09C4-37A7-4374-BD22-E0FAC56563C8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text 8"/>
          <p:cNvSpPr>
            <a:spLocks noGrp="1"/>
          </p:cNvSpPr>
          <p:nvPr>
            <p:ph type="body" sz="quarter" idx="13"/>
          </p:nvPr>
        </p:nvSpPr>
        <p:spPr>
          <a:xfrm>
            <a:off x="520762" y="4480368"/>
            <a:ext cx="6519300" cy="4939519"/>
          </a:xfrm>
        </p:spPr>
        <p:txBody>
          <a:bodyPr/>
          <a:lstStyle>
            <a:lvl1pPr marL="0" indent="0">
              <a:buFontTx/>
              <a:buNone/>
              <a:defRPr/>
            </a:lvl1pPr>
            <a:lvl2pPr marL="276870" indent="0">
              <a:buFontTx/>
              <a:buNone/>
              <a:defRPr sz="2400"/>
            </a:lvl2pPr>
            <a:lvl3pPr marL="553738" indent="0">
              <a:buFontTx/>
              <a:buNone/>
              <a:defRPr sz="2400"/>
            </a:lvl3pPr>
            <a:lvl4pPr marL="830607" indent="0">
              <a:buFontTx/>
              <a:buNone/>
              <a:defRPr sz="2000"/>
            </a:lvl4pPr>
            <a:lvl5pPr marL="1107477" indent="0">
              <a:buFontTx/>
              <a:buNone/>
              <a:defRPr sz="2000"/>
            </a:lvl5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332980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ERISE_A4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515790" y="1745896"/>
            <a:ext cx="6520220" cy="7673992"/>
          </a:xfrm>
        </p:spPr>
        <p:txBody>
          <a:bodyPr anchor="ctr">
            <a:normAutofit/>
          </a:bodyPr>
          <a:lstStyle>
            <a:lvl1pPr>
              <a:defRPr sz="4800"/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070567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ERISE_A4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-2402941" y="7956912"/>
            <a:ext cx="1700927" cy="569240"/>
          </a:xfrm>
          <a:prstGeom prst="rect">
            <a:avLst/>
          </a:prstGeom>
        </p:spPr>
        <p:txBody>
          <a:bodyPr/>
          <a:lstStyle/>
          <a:p>
            <a:fld id="{83CF0237-4BF6-4C68-AD69-E781C313D265}" type="datetimeFigureOut">
              <a:rPr lang="sv-SE" smtClean="0"/>
              <a:t>2016-09-15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-3150716" y="8732865"/>
            <a:ext cx="2551391" cy="569240"/>
          </a:xfrm>
          <a:prstGeom prst="rect">
            <a:avLst/>
          </a:prstGeom>
        </p:spPr>
        <p:txBody>
          <a:bodyPr/>
          <a:lstStyle/>
          <a:p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-2606915" y="9630058"/>
            <a:ext cx="1700927" cy="569240"/>
          </a:xfrm>
          <a:prstGeom prst="rect">
            <a:avLst/>
          </a:prstGeom>
        </p:spPr>
        <p:txBody>
          <a:bodyPr/>
          <a:lstStyle/>
          <a:p>
            <a:fld id="{6E9B09C4-37A7-4374-BD22-E0FAC56563C8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text 8"/>
          <p:cNvSpPr>
            <a:spLocks noGrp="1"/>
          </p:cNvSpPr>
          <p:nvPr>
            <p:ph type="body" sz="quarter" idx="13"/>
          </p:nvPr>
        </p:nvSpPr>
        <p:spPr>
          <a:xfrm>
            <a:off x="520762" y="4480368"/>
            <a:ext cx="6519300" cy="4939519"/>
          </a:xfrm>
        </p:spPr>
        <p:txBody>
          <a:bodyPr/>
          <a:lstStyle>
            <a:lvl1pPr marL="0" indent="0">
              <a:buFontTx/>
              <a:buNone/>
              <a:defRPr/>
            </a:lvl1pPr>
            <a:lvl2pPr marL="276870" indent="0">
              <a:buFontTx/>
              <a:buNone/>
              <a:defRPr sz="2400"/>
            </a:lvl2pPr>
            <a:lvl3pPr marL="553738" indent="0">
              <a:buFontTx/>
              <a:buNone/>
              <a:defRPr sz="2400"/>
            </a:lvl3pPr>
            <a:lvl4pPr marL="830607" indent="0">
              <a:buFontTx/>
              <a:buNone/>
              <a:defRPr sz="2000"/>
            </a:lvl4pPr>
            <a:lvl5pPr marL="1107477" indent="0">
              <a:buFontTx/>
              <a:buNone/>
              <a:defRPr sz="2000"/>
            </a:lvl5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12477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4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515790" y="1745896"/>
            <a:ext cx="6520220" cy="7673992"/>
          </a:xfrm>
        </p:spPr>
        <p:txBody>
          <a:bodyPr anchor="ctr">
            <a:normAutofit/>
          </a:bodyPr>
          <a:lstStyle>
            <a:lvl1pPr>
              <a:defRPr sz="4800"/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-2402941" y="7956912"/>
            <a:ext cx="1700927" cy="569240"/>
          </a:xfrm>
          <a:prstGeom prst="rect">
            <a:avLst/>
          </a:prstGeom>
        </p:spPr>
        <p:txBody>
          <a:bodyPr/>
          <a:lstStyle/>
          <a:p>
            <a:fld id="{83CF0237-4BF6-4C68-AD69-E781C313D265}" type="datetimeFigureOut">
              <a:rPr lang="sv-SE" smtClean="0"/>
              <a:t>2016-09-15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-3150716" y="8732865"/>
            <a:ext cx="2551391" cy="569240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-2606915" y="9630058"/>
            <a:ext cx="1700927" cy="569240"/>
          </a:xfrm>
          <a:prstGeom prst="rect">
            <a:avLst/>
          </a:prstGeom>
        </p:spPr>
        <p:txBody>
          <a:bodyPr/>
          <a:lstStyle/>
          <a:p>
            <a:fld id="{6E9B09C4-37A7-4374-BD22-E0FAC56563C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973044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theme" Target="../theme/theme4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1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2.png"/><Relationship Id="rId4" Type="http://schemas.openxmlformats.org/officeDocument/2006/relationships/theme" Target="../theme/theme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50"/>
            <a:ext cx="7559675" cy="10690864"/>
          </a:xfrm>
          <a:prstGeom prst="rect">
            <a:avLst/>
          </a:prstGeom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519728" y="2133125"/>
            <a:ext cx="6520220" cy="206658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519728" y="4480369"/>
            <a:ext cx="6520220" cy="51496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pic>
        <p:nvPicPr>
          <p:cNvPr id="10" name="Bildobjekt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606" y="465258"/>
            <a:ext cx="1980000" cy="583422"/>
          </a:xfrm>
          <a:prstGeom prst="rect">
            <a:avLst/>
          </a:prstGeom>
        </p:spPr>
      </p:pic>
      <p:sp>
        <p:nvSpPr>
          <p:cNvPr id="12" name="textruta 11"/>
          <p:cNvSpPr txBox="1"/>
          <p:nvPr/>
        </p:nvSpPr>
        <p:spPr>
          <a:xfrm>
            <a:off x="416040" y="9731751"/>
            <a:ext cx="29075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800" b="1" dirty="0" smtClean="0"/>
              <a:t>www.regiongavleborg.se</a:t>
            </a:r>
            <a:endParaRPr lang="sv-SE" sz="1800" b="1" dirty="0"/>
          </a:p>
        </p:txBody>
      </p:sp>
    </p:spTree>
    <p:extLst>
      <p:ext uri="{BB962C8B-B14F-4D97-AF65-F5344CB8AC3E}">
        <p14:creationId xmlns:p14="http://schemas.microsoft.com/office/powerpoint/2010/main" val="2028390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</p:sldLayoutIdLst>
  <p:timing>
    <p:tnLst>
      <p:par>
        <p:cTn id="1" dur="indefinite" restart="never" nodeType="tmRoot"/>
      </p:par>
    </p:tnLst>
  </p:timing>
  <p:txStyles>
    <p:titleStyle>
      <a:lvl1pPr algn="l" defTabSz="553738" rtl="0" eaLnBrk="1" latinLnBrk="0" hangingPunct="1">
        <a:lnSpc>
          <a:spcPct val="90000"/>
        </a:lnSpc>
        <a:spcBef>
          <a:spcPct val="0"/>
        </a:spcBef>
        <a:buNone/>
        <a:defRPr sz="48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8434" indent="-138434" algn="l" defTabSz="553738" rtl="0" eaLnBrk="1" latinLnBrk="0" hangingPunct="1">
        <a:lnSpc>
          <a:spcPct val="90000"/>
        </a:lnSpc>
        <a:spcBef>
          <a:spcPts val="605"/>
        </a:spcBef>
        <a:buFont typeface="Arial" panose="020B0604020202020204" pitchFamily="34" charset="0"/>
        <a:buChar char="•"/>
        <a:defRPr sz="3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15304" indent="-138434" algn="l" defTabSz="553738" rtl="0" eaLnBrk="1" latinLnBrk="0" hangingPunct="1">
        <a:lnSpc>
          <a:spcPct val="90000"/>
        </a:lnSpc>
        <a:spcBef>
          <a:spcPts val="303"/>
        </a:spcBef>
        <a:buFont typeface="Arial" panose="020B0604020202020204" pitchFamily="34" charset="0"/>
        <a:buChar char="•"/>
        <a:defRPr sz="30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692173" indent="-138434" algn="l" defTabSz="553738" rtl="0" eaLnBrk="1" latinLnBrk="0" hangingPunct="1">
        <a:lnSpc>
          <a:spcPct val="90000"/>
        </a:lnSpc>
        <a:spcBef>
          <a:spcPts val="303"/>
        </a:spcBef>
        <a:buFont typeface="Arial" panose="020B0604020202020204" pitchFamily="34" charset="0"/>
        <a:buChar char="•"/>
        <a:defRPr sz="3000" b="1" kern="1200">
          <a:solidFill>
            <a:schemeClr val="tx1"/>
          </a:solidFill>
          <a:latin typeface="+mn-lt"/>
          <a:ea typeface="+mn-ea"/>
          <a:cs typeface="+mn-cs"/>
        </a:defRPr>
      </a:lvl3pPr>
      <a:lvl4pPr marL="969042" indent="-138434" algn="l" defTabSz="553738" rtl="0" eaLnBrk="1" latinLnBrk="0" hangingPunct="1">
        <a:lnSpc>
          <a:spcPct val="90000"/>
        </a:lnSpc>
        <a:spcBef>
          <a:spcPts val="303"/>
        </a:spcBef>
        <a:buFont typeface="Arial" panose="020B0604020202020204" pitchFamily="34" charset="0"/>
        <a:buChar char="•"/>
        <a:defRPr sz="3000" b="1" kern="1200">
          <a:solidFill>
            <a:schemeClr val="tx1"/>
          </a:solidFill>
          <a:latin typeface="+mn-lt"/>
          <a:ea typeface="+mn-ea"/>
          <a:cs typeface="+mn-cs"/>
        </a:defRPr>
      </a:lvl4pPr>
      <a:lvl5pPr marL="1245911" indent="-138434" algn="l" defTabSz="553738" rtl="0" eaLnBrk="1" latinLnBrk="0" hangingPunct="1">
        <a:lnSpc>
          <a:spcPct val="90000"/>
        </a:lnSpc>
        <a:spcBef>
          <a:spcPts val="303"/>
        </a:spcBef>
        <a:buFont typeface="Arial" panose="020B0604020202020204" pitchFamily="34" charset="0"/>
        <a:buChar char="•"/>
        <a:defRPr sz="3000" b="1" kern="1200">
          <a:solidFill>
            <a:schemeClr val="tx1"/>
          </a:solidFill>
          <a:latin typeface="+mn-lt"/>
          <a:ea typeface="+mn-ea"/>
          <a:cs typeface="+mn-cs"/>
        </a:defRPr>
      </a:lvl5pPr>
      <a:lvl6pPr marL="1522780" indent="-138434" algn="l" defTabSz="553738" rtl="0" eaLnBrk="1" latinLnBrk="0" hangingPunct="1">
        <a:lnSpc>
          <a:spcPct val="90000"/>
        </a:lnSpc>
        <a:spcBef>
          <a:spcPts val="303"/>
        </a:spcBef>
        <a:buFont typeface="Arial" panose="020B0604020202020204" pitchFamily="34" charset="0"/>
        <a:buChar char="•"/>
        <a:defRPr sz="1090" kern="1200">
          <a:solidFill>
            <a:schemeClr val="tx1"/>
          </a:solidFill>
          <a:latin typeface="+mn-lt"/>
          <a:ea typeface="+mn-ea"/>
          <a:cs typeface="+mn-cs"/>
        </a:defRPr>
      </a:lvl6pPr>
      <a:lvl7pPr marL="1799649" indent="-138434" algn="l" defTabSz="553738" rtl="0" eaLnBrk="1" latinLnBrk="0" hangingPunct="1">
        <a:lnSpc>
          <a:spcPct val="90000"/>
        </a:lnSpc>
        <a:spcBef>
          <a:spcPts val="303"/>
        </a:spcBef>
        <a:buFont typeface="Arial" panose="020B0604020202020204" pitchFamily="34" charset="0"/>
        <a:buChar char="•"/>
        <a:defRPr sz="1090" kern="1200">
          <a:solidFill>
            <a:schemeClr val="tx1"/>
          </a:solidFill>
          <a:latin typeface="+mn-lt"/>
          <a:ea typeface="+mn-ea"/>
          <a:cs typeface="+mn-cs"/>
        </a:defRPr>
      </a:lvl7pPr>
      <a:lvl8pPr marL="2076518" indent="-138434" algn="l" defTabSz="553738" rtl="0" eaLnBrk="1" latinLnBrk="0" hangingPunct="1">
        <a:lnSpc>
          <a:spcPct val="90000"/>
        </a:lnSpc>
        <a:spcBef>
          <a:spcPts val="303"/>
        </a:spcBef>
        <a:buFont typeface="Arial" panose="020B0604020202020204" pitchFamily="34" charset="0"/>
        <a:buChar char="•"/>
        <a:defRPr sz="1090" kern="1200">
          <a:solidFill>
            <a:schemeClr val="tx1"/>
          </a:solidFill>
          <a:latin typeface="+mn-lt"/>
          <a:ea typeface="+mn-ea"/>
          <a:cs typeface="+mn-cs"/>
        </a:defRPr>
      </a:lvl8pPr>
      <a:lvl9pPr marL="2353387" indent="-138434" algn="l" defTabSz="553738" rtl="0" eaLnBrk="1" latinLnBrk="0" hangingPunct="1">
        <a:lnSpc>
          <a:spcPct val="90000"/>
        </a:lnSpc>
        <a:spcBef>
          <a:spcPts val="303"/>
        </a:spcBef>
        <a:buFont typeface="Arial" panose="020B0604020202020204" pitchFamily="34" charset="0"/>
        <a:buChar char="•"/>
        <a:defRPr sz="10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553738" rtl="0" eaLnBrk="1" latinLnBrk="0" hangingPunct="1">
        <a:defRPr sz="1090" kern="1200">
          <a:solidFill>
            <a:schemeClr val="tx1"/>
          </a:solidFill>
          <a:latin typeface="+mn-lt"/>
          <a:ea typeface="+mn-ea"/>
          <a:cs typeface="+mn-cs"/>
        </a:defRPr>
      </a:lvl1pPr>
      <a:lvl2pPr marL="276869" algn="l" defTabSz="553738" rtl="0" eaLnBrk="1" latinLnBrk="0" hangingPunct="1">
        <a:defRPr sz="1090" kern="1200">
          <a:solidFill>
            <a:schemeClr val="tx1"/>
          </a:solidFill>
          <a:latin typeface="+mn-lt"/>
          <a:ea typeface="+mn-ea"/>
          <a:cs typeface="+mn-cs"/>
        </a:defRPr>
      </a:lvl2pPr>
      <a:lvl3pPr marL="553738" algn="l" defTabSz="553738" rtl="0" eaLnBrk="1" latinLnBrk="0" hangingPunct="1">
        <a:defRPr sz="1090" kern="1200">
          <a:solidFill>
            <a:schemeClr val="tx1"/>
          </a:solidFill>
          <a:latin typeface="+mn-lt"/>
          <a:ea typeface="+mn-ea"/>
          <a:cs typeface="+mn-cs"/>
        </a:defRPr>
      </a:lvl3pPr>
      <a:lvl4pPr marL="830607" algn="l" defTabSz="553738" rtl="0" eaLnBrk="1" latinLnBrk="0" hangingPunct="1">
        <a:defRPr sz="1090" kern="1200">
          <a:solidFill>
            <a:schemeClr val="tx1"/>
          </a:solidFill>
          <a:latin typeface="+mn-lt"/>
          <a:ea typeface="+mn-ea"/>
          <a:cs typeface="+mn-cs"/>
        </a:defRPr>
      </a:lvl4pPr>
      <a:lvl5pPr marL="1107476" algn="l" defTabSz="553738" rtl="0" eaLnBrk="1" latinLnBrk="0" hangingPunct="1">
        <a:defRPr sz="1090" kern="1200">
          <a:solidFill>
            <a:schemeClr val="tx1"/>
          </a:solidFill>
          <a:latin typeface="+mn-lt"/>
          <a:ea typeface="+mn-ea"/>
          <a:cs typeface="+mn-cs"/>
        </a:defRPr>
      </a:lvl5pPr>
      <a:lvl6pPr marL="1384345" algn="l" defTabSz="553738" rtl="0" eaLnBrk="1" latinLnBrk="0" hangingPunct="1">
        <a:defRPr sz="1090" kern="1200">
          <a:solidFill>
            <a:schemeClr val="tx1"/>
          </a:solidFill>
          <a:latin typeface="+mn-lt"/>
          <a:ea typeface="+mn-ea"/>
          <a:cs typeface="+mn-cs"/>
        </a:defRPr>
      </a:lvl6pPr>
      <a:lvl7pPr marL="1661214" algn="l" defTabSz="553738" rtl="0" eaLnBrk="1" latinLnBrk="0" hangingPunct="1">
        <a:defRPr sz="1090" kern="1200">
          <a:solidFill>
            <a:schemeClr val="tx1"/>
          </a:solidFill>
          <a:latin typeface="+mn-lt"/>
          <a:ea typeface="+mn-ea"/>
          <a:cs typeface="+mn-cs"/>
        </a:defRPr>
      </a:lvl7pPr>
      <a:lvl8pPr marL="1938084" algn="l" defTabSz="553738" rtl="0" eaLnBrk="1" latinLnBrk="0" hangingPunct="1">
        <a:defRPr sz="1090" kern="1200">
          <a:solidFill>
            <a:schemeClr val="tx1"/>
          </a:solidFill>
          <a:latin typeface="+mn-lt"/>
          <a:ea typeface="+mn-ea"/>
          <a:cs typeface="+mn-cs"/>
        </a:defRPr>
      </a:lvl8pPr>
      <a:lvl9pPr marL="2214953" algn="l" defTabSz="553738" rtl="0" eaLnBrk="1" latinLnBrk="0" hangingPunct="1">
        <a:defRPr sz="10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orient="horz" pos="3368">
          <p15:clr>
            <a:srgbClr val="F26B43"/>
          </p15:clr>
        </p15:guide>
        <p15:guide id="2" pos="2364">
          <p15:clr>
            <a:srgbClr val="F26B43"/>
          </p15:clr>
        </p15:guide>
        <p15:guide id="3" pos="328">
          <p15:clr>
            <a:srgbClr val="F26B43"/>
          </p15:clr>
        </p15:guide>
        <p15:guide id="4" pos="4451">
          <p15:clr>
            <a:srgbClr val="F26B43"/>
          </p15:clr>
        </p15:guide>
        <p15:guide id="5" orient="horz" pos="2645">
          <p15:clr>
            <a:srgbClr val="F26B43"/>
          </p15:clr>
        </p15:guide>
        <p15:guide id="6" orient="horz" pos="2822">
          <p15:clr>
            <a:srgbClr val="F26B43"/>
          </p15:clr>
        </p15:guide>
        <p15:guide id="7" orient="horz" pos="5934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51"/>
            <a:ext cx="7559675" cy="10690862"/>
          </a:xfrm>
          <a:prstGeom prst="rect">
            <a:avLst/>
          </a:prstGeom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519728" y="2133125"/>
            <a:ext cx="6520220" cy="206658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519728" y="4480369"/>
            <a:ext cx="6520220" cy="51496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pic>
        <p:nvPicPr>
          <p:cNvPr id="10" name="Bildobjekt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606" y="465258"/>
            <a:ext cx="1980000" cy="583422"/>
          </a:xfrm>
          <a:prstGeom prst="rect">
            <a:avLst/>
          </a:prstGeom>
        </p:spPr>
      </p:pic>
      <p:sp>
        <p:nvSpPr>
          <p:cNvPr id="12" name="textruta 11"/>
          <p:cNvSpPr txBox="1"/>
          <p:nvPr/>
        </p:nvSpPr>
        <p:spPr>
          <a:xfrm>
            <a:off x="416040" y="9731751"/>
            <a:ext cx="29075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800" b="1" dirty="0" smtClean="0"/>
              <a:t>www.regiongavleborg.se</a:t>
            </a:r>
            <a:endParaRPr lang="sv-SE" sz="1800" b="1" dirty="0"/>
          </a:p>
        </p:txBody>
      </p:sp>
    </p:spTree>
    <p:extLst>
      <p:ext uri="{BB962C8B-B14F-4D97-AF65-F5344CB8AC3E}">
        <p14:creationId xmlns:p14="http://schemas.microsoft.com/office/powerpoint/2010/main" val="584709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</p:sldLayoutIdLst>
  <p:timing>
    <p:tnLst>
      <p:par>
        <p:cTn id="1" dur="indefinite" restart="never" nodeType="tmRoot"/>
      </p:par>
    </p:tnLst>
  </p:timing>
  <p:txStyles>
    <p:titleStyle>
      <a:lvl1pPr algn="l" defTabSz="553738" rtl="0" eaLnBrk="1" latinLnBrk="0" hangingPunct="1">
        <a:lnSpc>
          <a:spcPct val="90000"/>
        </a:lnSpc>
        <a:spcBef>
          <a:spcPct val="0"/>
        </a:spcBef>
        <a:buNone/>
        <a:defRPr sz="48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8434" indent="-138434" algn="l" defTabSz="553738" rtl="0" eaLnBrk="1" latinLnBrk="0" hangingPunct="1">
        <a:lnSpc>
          <a:spcPct val="90000"/>
        </a:lnSpc>
        <a:spcBef>
          <a:spcPts val="605"/>
        </a:spcBef>
        <a:buFont typeface="Arial" panose="020B0604020202020204" pitchFamily="34" charset="0"/>
        <a:buChar char="•"/>
        <a:defRPr sz="3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15304" indent="-138434" algn="l" defTabSz="553738" rtl="0" eaLnBrk="1" latinLnBrk="0" hangingPunct="1">
        <a:lnSpc>
          <a:spcPct val="90000"/>
        </a:lnSpc>
        <a:spcBef>
          <a:spcPts val="303"/>
        </a:spcBef>
        <a:buFont typeface="Arial" panose="020B0604020202020204" pitchFamily="34" charset="0"/>
        <a:buChar char="•"/>
        <a:defRPr sz="30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692173" indent="-138434" algn="l" defTabSz="553738" rtl="0" eaLnBrk="1" latinLnBrk="0" hangingPunct="1">
        <a:lnSpc>
          <a:spcPct val="90000"/>
        </a:lnSpc>
        <a:spcBef>
          <a:spcPts val="303"/>
        </a:spcBef>
        <a:buFont typeface="Arial" panose="020B0604020202020204" pitchFamily="34" charset="0"/>
        <a:buChar char="•"/>
        <a:defRPr sz="3000" b="1" kern="1200">
          <a:solidFill>
            <a:schemeClr val="tx1"/>
          </a:solidFill>
          <a:latin typeface="+mn-lt"/>
          <a:ea typeface="+mn-ea"/>
          <a:cs typeface="+mn-cs"/>
        </a:defRPr>
      </a:lvl3pPr>
      <a:lvl4pPr marL="969042" indent="-138434" algn="l" defTabSz="553738" rtl="0" eaLnBrk="1" latinLnBrk="0" hangingPunct="1">
        <a:lnSpc>
          <a:spcPct val="90000"/>
        </a:lnSpc>
        <a:spcBef>
          <a:spcPts val="303"/>
        </a:spcBef>
        <a:buFont typeface="Arial" panose="020B0604020202020204" pitchFamily="34" charset="0"/>
        <a:buChar char="•"/>
        <a:defRPr sz="3000" b="1" kern="1200">
          <a:solidFill>
            <a:schemeClr val="tx1"/>
          </a:solidFill>
          <a:latin typeface="+mn-lt"/>
          <a:ea typeface="+mn-ea"/>
          <a:cs typeface="+mn-cs"/>
        </a:defRPr>
      </a:lvl4pPr>
      <a:lvl5pPr marL="1245911" indent="-138434" algn="l" defTabSz="553738" rtl="0" eaLnBrk="1" latinLnBrk="0" hangingPunct="1">
        <a:lnSpc>
          <a:spcPct val="90000"/>
        </a:lnSpc>
        <a:spcBef>
          <a:spcPts val="303"/>
        </a:spcBef>
        <a:buFont typeface="Arial" panose="020B0604020202020204" pitchFamily="34" charset="0"/>
        <a:buChar char="•"/>
        <a:defRPr sz="3000" b="1" kern="1200">
          <a:solidFill>
            <a:schemeClr val="tx1"/>
          </a:solidFill>
          <a:latin typeface="+mn-lt"/>
          <a:ea typeface="+mn-ea"/>
          <a:cs typeface="+mn-cs"/>
        </a:defRPr>
      </a:lvl5pPr>
      <a:lvl6pPr marL="1522780" indent="-138434" algn="l" defTabSz="553738" rtl="0" eaLnBrk="1" latinLnBrk="0" hangingPunct="1">
        <a:lnSpc>
          <a:spcPct val="90000"/>
        </a:lnSpc>
        <a:spcBef>
          <a:spcPts val="303"/>
        </a:spcBef>
        <a:buFont typeface="Arial" panose="020B0604020202020204" pitchFamily="34" charset="0"/>
        <a:buChar char="•"/>
        <a:defRPr sz="1090" kern="1200">
          <a:solidFill>
            <a:schemeClr val="tx1"/>
          </a:solidFill>
          <a:latin typeface="+mn-lt"/>
          <a:ea typeface="+mn-ea"/>
          <a:cs typeface="+mn-cs"/>
        </a:defRPr>
      </a:lvl6pPr>
      <a:lvl7pPr marL="1799649" indent="-138434" algn="l" defTabSz="553738" rtl="0" eaLnBrk="1" latinLnBrk="0" hangingPunct="1">
        <a:lnSpc>
          <a:spcPct val="90000"/>
        </a:lnSpc>
        <a:spcBef>
          <a:spcPts val="303"/>
        </a:spcBef>
        <a:buFont typeface="Arial" panose="020B0604020202020204" pitchFamily="34" charset="0"/>
        <a:buChar char="•"/>
        <a:defRPr sz="1090" kern="1200">
          <a:solidFill>
            <a:schemeClr val="tx1"/>
          </a:solidFill>
          <a:latin typeface="+mn-lt"/>
          <a:ea typeface="+mn-ea"/>
          <a:cs typeface="+mn-cs"/>
        </a:defRPr>
      </a:lvl7pPr>
      <a:lvl8pPr marL="2076518" indent="-138434" algn="l" defTabSz="553738" rtl="0" eaLnBrk="1" latinLnBrk="0" hangingPunct="1">
        <a:lnSpc>
          <a:spcPct val="90000"/>
        </a:lnSpc>
        <a:spcBef>
          <a:spcPts val="303"/>
        </a:spcBef>
        <a:buFont typeface="Arial" panose="020B0604020202020204" pitchFamily="34" charset="0"/>
        <a:buChar char="•"/>
        <a:defRPr sz="1090" kern="1200">
          <a:solidFill>
            <a:schemeClr val="tx1"/>
          </a:solidFill>
          <a:latin typeface="+mn-lt"/>
          <a:ea typeface="+mn-ea"/>
          <a:cs typeface="+mn-cs"/>
        </a:defRPr>
      </a:lvl8pPr>
      <a:lvl9pPr marL="2353387" indent="-138434" algn="l" defTabSz="553738" rtl="0" eaLnBrk="1" latinLnBrk="0" hangingPunct="1">
        <a:lnSpc>
          <a:spcPct val="90000"/>
        </a:lnSpc>
        <a:spcBef>
          <a:spcPts val="303"/>
        </a:spcBef>
        <a:buFont typeface="Arial" panose="020B0604020202020204" pitchFamily="34" charset="0"/>
        <a:buChar char="•"/>
        <a:defRPr sz="10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553738" rtl="0" eaLnBrk="1" latinLnBrk="0" hangingPunct="1">
        <a:defRPr sz="1090" kern="1200">
          <a:solidFill>
            <a:schemeClr val="tx1"/>
          </a:solidFill>
          <a:latin typeface="+mn-lt"/>
          <a:ea typeface="+mn-ea"/>
          <a:cs typeface="+mn-cs"/>
        </a:defRPr>
      </a:lvl1pPr>
      <a:lvl2pPr marL="276869" algn="l" defTabSz="553738" rtl="0" eaLnBrk="1" latinLnBrk="0" hangingPunct="1">
        <a:defRPr sz="1090" kern="1200">
          <a:solidFill>
            <a:schemeClr val="tx1"/>
          </a:solidFill>
          <a:latin typeface="+mn-lt"/>
          <a:ea typeface="+mn-ea"/>
          <a:cs typeface="+mn-cs"/>
        </a:defRPr>
      </a:lvl2pPr>
      <a:lvl3pPr marL="553738" algn="l" defTabSz="553738" rtl="0" eaLnBrk="1" latinLnBrk="0" hangingPunct="1">
        <a:defRPr sz="1090" kern="1200">
          <a:solidFill>
            <a:schemeClr val="tx1"/>
          </a:solidFill>
          <a:latin typeface="+mn-lt"/>
          <a:ea typeface="+mn-ea"/>
          <a:cs typeface="+mn-cs"/>
        </a:defRPr>
      </a:lvl3pPr>
      <a:lvl4pPr marL="830607" algn="l" defTabSz="553738" rtl="0" eaLnBrk="1" latinLnBrk="0" hangingPunct="1">
        <a:defRPr sz="1090" kern="1200">
          <a:solidFill>
            <a:schemeClr val="tx1"/>
          </a:solidFill>
          <a:latin typeface="+mn-lt"/>
          <a:ea typeface="+mn-ea"/>
          <a:cs typeface="+mn-cs"/>
        </a:defRPr>
      </a:lvl4pPr>
      <a:lvl5pPr marL="1107476" algn="l" defTabSz="553738" rtl="0" eaLnBrk="1" latinLnBrk="0" hangingPunct="1">
        <a:defRPr sz="1090" kern="1200">
          <a:solidFill>
            <a:schemeClr val="tx1"/>
          </a:solidFill>
          <a:latin typeface="+mn-lt"/>
          <a:ea typeface="+mn-ea"/>
          <a:cs typeface="+mn-cs"/>
        </a:defRPr>
      </a:lvl5pPr>
      <a:lvl6pPr marL="1384345" algn="l" defTabSz="553738" rtl="0" eaLnBrk="1" latinLnBrk="0" hangingPunct="1">
        <a:defRPr sz="1090" kern="1200">
          <a:solidFill>
            <a:schemeClr val="tx1"/>
          </a:solidFill>
          <a:latin typeface="+mn-lt"/>
          <a:ea typeface="+mn-ea"/>
          <a:cs typeface="+mn-cs"/>
        </a:defRPr>
      </a:lvl6pPr>
      <a:lvl7pPr marL="1661214" algn="l" defTabSz="553738" rtl="0" eaLnBrk="1" latinLnBrk="0" hangingPunct="1">
        <a:defRPr sz="1090" kern="1200">
          <a:solidFill>
            <a:schemeClr val="tx1"/>
          </a:solidFill>
          <a:latin typeface="+mn-lt"/>
          <a:ea typeface="+mn-ea"/>
          <a:cs typeface="+mn-cs"/>
        </a:defRPr>
      </a:lvl7pPr>
      <a:lvl8pPr marL="1938084" algn="l" defTabSz="553738" rtl="0" eaLnBrk="1" latinLnBrk="0" hangingPunct="1">
        <a:defRPr sz="1090" kern="1200">
          <a:solidFill>
            <a:schemeClr val="tx1"/>
          </a:solidFill>
          <a:latin typeface="+mn-lt"/>
          <a:ea typeface="+mn-ea"/>
          <a:cs typeface="+mn-cs"/>
        </a:defRPr>
      </a:lvl8pPr>
      <a:lvl9pPr marL="2214953" algn="l" defTabSz="553738" rtl="0" eaLnBrk="1" latinLnBrk="0" hangingPunct="1">
        <a:defRPr sz="10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orient="horz" pos="3368">
          <p15:clr>
            <a:srgbClr val="F26B43"/>
          </p15:clr>
        </p15:guide>
        <p15:guide id="2" pos="2364">
          <p15:clr>
            <a:srgbClr val="F26B43"/>
          </p15:clr>
        </p15:guide>
        <p15:guide id="3" pos="328">
          <p15:clr>
            <a:srgbClr val="F26B43"/>
          </p15:clr>
        </p15:guide>
        <p15:guide id="4" pos="4451">
          <p15:clr>
            <a:srgbClr val="F26B43"/>
          </p15:clr>
        </p15:guide>
        <p15:guide id="5" orient="horz" pos="2645">
          <p15:clr>
            <a:srgbClr val="F26B43"/>
          </p15:clr>
        </p15:guide>
        <p15:guide id="6" orient="horz" pos="2822">
          <p15:clr>
            <a:srgbClr val="F26B43"/>
          </p15:clr>
        </p15:guide>
        <p15:guide id="7" orient="horz" pos="5934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51"/>
            <a:ext cx="7559675" cy="10690862"/>
          </a:xfrm>
          <a:prstGeom prst="rect">
            <a:avLst/>
          </a:prstGeom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519728" y="2133125"/>
            <a:ext cx="6520220" cy="206658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519728" y="4480369"/>
            <a:ext cx="6520220" cy="51496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pic>
        <p:nvPicPr>
          <p:cNvPr id="10" name="Bildobjekt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606" y="465258"/>
            <a:ext cx="1980000" cy="583422"/>
          </a:xfrm>
          <a:prstGeom prst="rect">
            <a:avLst/>
          </a:prstGeom>
        </p:spPr>
      </p:pic>
      <p:sp>
        <p:nvSpPr>
          <p:cNvPr id="12" name="textruta 11"/>
          <p:cNvSpPr txBox="1"/>
          <p:nvPr/>
        </p:nvSpPr>
        <p:spPr>
          <a:xfrm>
            <a:off x="416040" y="9731751"/>
            <a:ext cx="29075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800" b="1" dirty="0" smtClean="0"/>
              <a:t>www.regiongavleborg.se</a:t>
            </a:r>
            <a:endParaRPr lang="sv-SE" sz="1800" b="1" dirty="0"/>
          </a:p>
        </p:txBody>
      </p:sp>
    </p:spTree>
    <p:extLst>
      <p:ext uri="{BB962C8B-B14F-4D97-AF65-F5344CB8AC3E}">
        <p14:creationId xmlns:p14="http://schemas.microsoft.com/office/powerpoint/2010/main" val="30433463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</p:sldLayoutIdLst>
  <p:timing>
    <p:tnLst>
      <p:par>
        <p:cTn id="1" dur="indefinite" restart="never" nodeType="tmRoot"/>
      </p:par>
    </p:tnLst>
  </p:timing>
  <p:txStyles>
    <p:titleStyle>
      <a:lvl1pPr algn="l" defTabSz="553738" rtl="0" eaLnBrk="1" latinLnBrk="0" hangingPunct="1">
        <a:lnSpc>
          <a:spcPct val="90000"/>
        </a:lnSpc>
        <a:spcBef>
          <a:spcPct val="0"/>
        </a:spcBef>
        <a:buNone/>
        <a:defRPr sz="48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8434" indent="-138434" algn="l" defTabSz="553738" rtl="0" eaLnBrk="1" latinLnBrk="0" hangingPunct="1">
        <a:lnSpc>
          <a:spcPct val="90000"/>
        </a:lnSpc>
        <a:spcBef>
          <a:spcPts val="605"/>
        </a:spcBef>
        <a:buFont typeface="Arial" panose="020B0604020202020204" pitchFamily="34" charset="0"/>
        <a:buChar char="•"/>
        <a:defRPr sz="3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15304" indent="-138434" algn="l" defTabSz="553738" rtl="0" eaLnBrk="1" latinLnBrk="0" hangingPunct="1">
        <a:lnSpc>
          <a:spcPct val="90000"/>
        </a:lnSpc>
        <a:spcBef>
          <a:spcPts val="303"/>
        </a:spcBef>
        <a:buFont typeface="Arial" panose="020B0604020202020204" pitchFamily="34" charset="0"/>
        <a:buChar char="•"/>
        <a:defRPr sz="30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692173" indent="-138434" algn="l" defTabSz="553738" rtl="0" eaLnBrk="1" latinLnBrk="0" hangingPunct="1">
        <a:lnSpc>
          <a:spcPct val="90000"/>
        </a:lnSpc>
        <a:spcBef>
          <a:spcPts val="303"/>
        </a:spcBef>
        <a:buFont typeface="Arial" panose="020B0604020202020204" pitchFamily="34" charset="0"/>
        <a:buChar char="•"/>
        <a:defRPr sz="3000" b="1" kern="1200">
          <a:solidFill>
            <a:schemeClr val="tx1"/>
          </a:solidFill>
          <a:latin typeface="+mn-lt"/>
          <a:ea typeface="+mn-ea"/>
          <a:cs typeface="+mn-cs"/>
        </a:defRPr>
      </a:lvl3pPr>
      <a:lvl4pPr marL="969042" indent="-138434" algn="l" defTabSz="553738" rtl="0" eaLnBrk="1" latinLnBrk="0" hangingPunct="1">
        <a:lnSpc>
          <a:spcPct val="90000"/>
        </a:lnSpc>
        <a:spcBef>
          <a:spcPts val="303"/>
        </a:spcBef>
        <a:buFont typeface="Arial" panose="020B0604020202020204" pitchFamily="34" charset="0"/>
        <a:buChar char="•"/>
        <a:defRPr sz="3000" b="1" kern="1200">
          <a:solidFill>
            <a:schemeClr val="tx1"/>
          </a:solidFill>
          <a:latin typeface="+mn-lt"/>
          <a:ea typeface="+mn-ea"/>
          <a:cs typeface="+mn-cs"/>
        </a:defRPr>
      </a:lvl4pPr>
      <a:lvl5pPr marL="1245911" indent="-138434" algn="l" defTabSz="553738" rtl="0" eaLnBrk="1" latinLnBrk="0" hangingPunct="1">
        <a:lnSpc>
          <a:spcPct val="90000"/>
        </a:lnSpc>
        <a:spcBef>
          <a:spcPts val="303"/>
        </a:spcBef>
        <a:buFont typeface="Arial" panose="020B0604020202020204" pitchFamily="34" charset="0"/>
        <a:buChar char="•"/>
        <a:defRPr sz="3000" b="1" kern="1200">
          <a:solidFill>
            <a:schemeClr val="tx1"/>
          </a:solidFill>
          <a:latin typeface="+mn-lt"/>
          <a:ea typeface="+mn-ea"/>
          <a:cs typeface="+mn-cs"/>
        </a:defRPr>
      </a:lvl5pPr>
      <a:lvl6pPr marL="1522780" indent="-138434" algn="l" defTabSz="553738" rtl="0" eaLnBrk="1" latinLnBrk="0" hangingPunct="1">
        <a:lnSpc>
          <a:spcPct val="90000"/>
        </a:lnSpc>
        <a:spcBef>
          <a:spcPts val="303"/>
        </a:spcBef>
        <a:buFont typeface="Arial" panose="020B0604020202020204" pitchFamily="34" charset="0"/>
        <a:buChar char="•"/>
        <a:defRPr sz="1090" kern="1200">
          <a:solidFill>
            <a:schemeClr val="tx1"/>
          </a:solidFill>
          <a:latin typeface="+mn-lt"/>
          <a:ea typeface="+mn-ea"/>
          <a:cs typeface="+mn-cs"/>
        </a:defRPr>
      </a:lvl6pPr>
      <a:lvl7pPr marL="1799649" indent="-138434" algn="l" defTabSz="553738" rtl="0" eaLnBrk="1" latinLnBrk="0" hangingPunct="1">
        <a:lnSpc>
          <a:spcPct val="90000"/>
        </a:lnSpc>
        <a:spcBef>
          <a:spcPts val="303"/>
        </a:spcBef>
        <a:buFont typeface="Arial" panose="020B0604020202020204" pitchFamily="34" charset="0"/>
        <a:buChar char="•"/>
        <a:defRPr sz="1090" kern="1200">
          <a:solidFill>
            <a:schemeClr val="tx1"/>
          </a:solidFill>
          <a:latin typeface="+mn-lt"/>
          <a:ea typeface="+mn-ea"/>
          <a:cs typeface="+mn-cs"/>
        </a:defRPr>
      </a:lvl7pPr>
      <a:lvl8pPr marL="2076518" indent="-138434" algn="l" defTabSz="553738" rtl="0" eaLnBrk="1" latinLnBrk="0" hangingPunct="1">
        <a:lnSpc>
          <a:spcPct val="90000"/>
        </a:lnSpc>
        <a:spcBef>
          <a:spcPts val="303"/>
        </a:spcBef>
        <a:buFont typeface="Arial" panose="020B0604020202020204" pitchFamily="34" charset="0"/>
        <a:buChar char="•"/>
        <a:defRPr sz="1090" kern="1200">
          <a:solidFill>
            <a:schemeClr val="tx1"/>
          </a:solidFill>
          <a:latin typeface="+mn-lt"/>
          <a:ea typeface="+mn-ea"/>
          <a:cs typeface="+mn-cs"/>
        </a:defRPr>
      </a:lvl8pPr>
      <a:lvl9pPr marL="2353387" indent="-138434" algn="l" defTabSz="553738" rtl="0" eaLnBrk="1" latinLnBrk="0" hangingPunct="1">
        <a:lnSpc>
          <a:spcPct val="90000"/>
        </a:lnSpc>
        <a:spcBef>
          <a:spcPts val="303"/>
        </a:spcBef>
        <a:buFont typeface="Arial" panose="020B0604020202020204" pitchFamily="34" charset="0"/>
        <a:buChar char="•"/>
        <a:defRPr sz="10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553738" rtl="0" eaLnBrk="1" latinLnBrk="0" hangingPunct="1">
        <a:defRPr sz="1090" kern="1200">
          <a:solidFill>
            <a:schemeClr val="tx1"/>
          </a:solidFill>
          <a:latin typeface="+mn-lt"/>
          <a:ea typeface="+mn-ea"/>
          <a:cs typeface="+mn-cs"/>
        </a:defRPr>
      </a:lvl1pPr>
      <a:lvl2pPr marL="276869" algn="l" defTabSz="553738" rtl="0" eaLnBrk="1" latinLnBrk="0" hangingPunct="1">
        <a:defRPr sz="1090" kern="1200">
          <a:solidFill>
            <a:schemeClr val="tx1"/>
          </a:solidFill>
          <a:latin typeface="+mn-lt"/>
          <a:ea typeface="+mn-ea"/>
          <a:cs typeface="+mn-cs"/>
        </a:defRPr>
      </a:lvl2pPr>
      <a:lvl3pPr marL="553738" algn="l" defTabSz="553738" rtl="0" eaLnBrk="1" latinLnBrk="0" hangingPunct="1">
        <a:defRPr sz="1090" kern="1200">
          <a:solidFill>
            <a:schemeClr val="tx1"/>
          </a:solidFill>
          <a:latin typeface="+mn-lt"/>
          <a:ea typeface="+mn-ea"/>
          <a:cs typeface="+mn-cs"/>
        </a:defRPr>
      </a:lvl3pPr>
      <a:lvl4pPr marL="830607" algn="l" defTabSz="553738" rtl="0" eaLnBrk="1" latinLnBrk="0" hangingPunct="1">
        <a:defRPr sz="1090" kern="1200">
          <a:solidFill>
            <a:schemeClr val="tx1"/>
          </a:solidFill>
          <a:latin typeface="+mn-lt"/>
          <a:ea typeface="+mn-ea"/>
          <a:cs typeface="+mn-cs"/>
        </a:defRPr>
      </a:lvl4pPr>
      <a:lvl5pPr marL="1107476" algn="l" defTabSz="553738" rtl="0" eaLnBrk="1" latinLnBrk="0" hangingPunct="1">
        <a:defRPr sz="1090" kern="1200">
          <a:solidFill>
            <a:schemeClr val="tx1"/>
          </a:solidFill>
          <a:latin typeface="+mn-lt"/>
          <a:ea typeface="+mn-ea"/>
          <a:cs typeface="+mn-cs"/>
        </a:defRPr>
      </a:lvl5pPr>
      <a:lvl6pPr marL="1384345" algn="l" defTabSz="553738" rtl="0" eaLnBrk="1" latinLnBrk="0" hangingPunct="1">
        <a:defRPr sz="1090" kern="1200">
          <a:solidFill>
            <a:schemeClr val="tx1"/>
          </a:solidFill>
          <a:latin typeface="+mn-lt"/>
          <a:ea typeface="+mn-ea"/>
          <a:cs typeface="+mn-cs"/>
        </a:defRPr>
      </a:lvl6pPr>
      <a:lvl7pPr marL="1661214" algn="l" defTabSz="553738" rtl="0" eaLnBrk="1" latinLnBrk="0" hangingPunct="1">
        <a:defRPr sz="1090" kern="1200">
          <a:solidFill>
            <a:schemeClr val="tx1"/>
          </a:solidFill>
          <a:latin typeface="+mn-lt"/>
          <a:ea typeface="+mn-ea"/>
          <a:cs typeface="+mn-cs"/>
        </a:defRPr>
      </a:lvl7pPr>
      <a:lvl8pPr marL="1938084" algn="l" defTabSz="553738" rtl="0" eaLnBrk="1" latinLnBrk="0" hangingPunct="1">
        <a:defRPr sz="1090" kern="1200">
          <a:solidFill>
            <a:schemeClr val="tx1"/>
          </a:solidFill>
          <a:latin typeface="+mn-lt"/>
          <a:ea typeface="+mn-ea"/>
          <a:cs typeface="+mn-cs"/>
        </a:defRPr>
      </a:lvl8pPr>
      <a:lvl9pPr marL="2214953" algn="l" defTabSz="553738" rtl="0" eaLnBrk="1" latinLnBrk="0" hangingPunct="1">
        <a:defRPr sz="10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orient="horz" pos="3368">
          <p15:clr>
            <a:srgbClr val="F26B43"/>
          </p15:clr>
        </p15:guide>
        <p15:guide id="2" pos="2364">
          <p15:clr>
            <a:srgbClr val="F26B43"/>
          </p15:clr>
        </p15:guide>
        <p15:guide id="3" pos="328">
          <p15:clr>
            <a:srgbClr val="F26B43"/>
          </p15:clr>
        </p15:guide>
        <p15:guide id="4" pos="4451">
          <p15:clr>
            <a:srgbClr val="F26B43"/>
          </p15:clr>
        </p15:guide>
        <p15:guide id="5" orient="horz" pos="2645">
          <p15:clr>
            <a:srgbClr val="F26B43"/>
          </p15:clr>
        </p15:guide>
        <p15:guide id="6" orient="horz" pos="2822">
          <p15:clr>
            <a:srgbClr val="F26B43"/>
          </p15:clr>
        </p15:guide>
        <p15:guide id="7" orient="horz" pos="5934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51"/>
            <a:ext cx="7559675" cy="10690862"/>
          </a:xfrm>
          <a:prstGeom prst="rect">
            <a:avLst/>
          </a:prstGeom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519728" y="2133125"/>
            <a:ext cx="6520220" cy="206658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519728" y="4480369"/>
            <a:ext cx="6520220" cy="51496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pic>
        <p:nvPicPr>
          <p:cNvPr id="10" name="Bildobjekt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606" y="465258"/>
            <a:ext cx="1980000" cy="583422"/>
          </a:xfrm>
          <a:prstGeom prst="rect">
            <a:avLst/>
          </a:prstGeom>
        </p:spPr>
      </p:pic>
      <p:sp>
        <p:nvSpPr>
          <p:cNvPr id="12" name="textruta 11"/>
          <p:cNvSpPr txBox="1"/>
          <p:nvPr/>
        </p:nvSpPr>
        <p:spPr>
          <a:xfrm>
            <a:off x="416040" y="9731751"/>
            <a:ext cx="29075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800" b="1" dirty="0" smtClean="0"/>
              <a:t>www.regiongavleborg.se</a:t>
            </a:r>
            <a:endParaRPr lang="sv-SE" sz="1800" b="1" dirty="0"/>
          </a:p>
        </p:txBody>
      </p:sp>
    </p:spTree>
    <p:extLst>
      <p:ext uri="{BB962C8B-B14F-4D97-AF65-F5344CB8AC3E}">
        <p14:creationId xmlns:p14="http://schemas.microsoft.com/office/powerpoint/2010/main" val="609306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</p:sldLayoutIdLst>
  <p:timing>
    <p:tnLst>
      <p:par>
        <p:cTn id="1" dur="indefinite" restart="never" nodeType="tmRoot"/>
      </p:par>
    </p:tnLst>
  </p:timing>
  <p:txStyles>
    <p:titleStyle>
      <a:lvl1pPr algn="l" defTabSz="553738" rtl="0" eaLnBrk="1" latinLnBrk="0" hangingPunct="1">
        <a:lnSpc>
          <a:spcPct val="90000"/>
        </a:lnSpc>
        <a:spcBef>
          <a:spcPct val="0"/>
        </a:spcBef>
        <a:buNone/>
        <a:defRPr sz="48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8434" indent="-138434" algn="l" defTabSz="553738" rtl="0" eaLnBrk="1" latinLnBrk="0" hangingPunct="1">
        <a:lnSpc>
          <a:spcPct val="90000"/>
        </a:lnSpc>
        <a:spcBef>
          <a:spcPts val="605"/>
        </a:spcBef>
        <a:buFont typeface="Arial" panose="020B0604020202020204" pitchFamily="34" charset="0"/>
        <a:buChar char="•"/>
        <a:defRPr sz="3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15304" indent="-138434" algn="l" defTabSz="553738" rtl="0" eaLnBrk="1" latinLnBrk="0" hangingPunct="1">
        <a:lnSpc>
          <a:spcPct val="90000"/>
        </a:lnSpc>
        <a:spcBef>
          <a:spcPts val="303"/>
        </a:spcBef>
        <a:buFont typeface="Arial" panose="020B0604020202020204" pitchFamily="34" charset="0"/>
        <a:buChar char="•"/>
        <a:defRPr sz="30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692173" indent="-138434" algn="l" defTabSz="553738" rtl="0" eaLnBrk="1" latinLnBrk="0" hangingPunct="1">
        <a:lnSpc>
          <a:spcPct val="90000"/>
        </a:lnSpc>
        <a:spcBef>
          <a:spcPts val="303"/>
        </a:spcBef>
        <a:buFont typeface="Arial" panose="020B0604020202020204" pitchFamily="34" charset="0"/>
        <a:buChar char="•"/>
        <a:defRPr sz="3000" b="1" kern="1200">
          <a:solidFill>
            <a:schemeClr val="tx1"/>
          </a:solidFill>
          <a:latin typeface="+mn-lt"/>
          <a:ea typeface="+mn-ea"/>
          <a:cs typeface="+mn-cs"/>
        </a:defRPr>
      </a:lvl3pPr>
      <a:lvl4pPr marL="969042" indent="-138434" algn="l" defTabSz="553738" rtl="0" eaLnBrk="1" latinLnBrk="0" hangingPunct="1">
        <a:lnSpc>
          <a:spcPct val="90000"/>
        </a:lnSpc>
        <a:spcBef>
          <a:spcPts val="303"/>
        </a:spcBef>
        <a:buFont typeface="Arial" panose="020B0604020202020204" pitchFamily="34" charset="0"/>
        <a:buChar char="•"/>
        <a:defRPr sz="3000" b="1" kern="1200">
          <a:solidFill>
            <a:schemeClr val="tx1"/>
          </a:solidFill>
          <a:latin typeface="+mn-lt"/>
          <a:ea typeface="+mn-ea"/>
          <a:cs typeface="+mn-cs"/>
        </a:defRPr>
      </a:lvl4pPr>
      <a:lvl5pPr marL="1245911" indent="-138434" algn="l" defTabSz="553738" rtl="0" eaLnBrk="1" latinLnBrk="0" hangingPunct="1">
        <a:lnSpc>
          <a:spcPct val="90000"/>
        </a:lnSpc>
        <a:spcBef>
          <a:spcPts val="303"/>
        </a:spcBef>
        <a:buFont typeface="Arial" panose="020B0604020202020204" pitchFamily="34" charset="0"/>
        <a:buChar char="•"/>
        <a:defRPr sz="3000" b="1" kern="1200">
          <a:solidFill>
            <a:schemeClr val="tx1"/>
          </a:solidFill>
          <a:latin typeface="+mn-lt"/>
          <a:ea typeface="+mn-ea"/>
          <a:cs typeface="+mn-cs"/>
        </a:defRPr>
      </a:lvl5pPr>
      <a:lvl6pPr marL="1522780" indent="-138434" algn="l" defTabSz="553738" rtl="0" eaLnBrk="1" latinLnBrk="0" hangingPunct="1">
        <a:lnSpc>
          <a:spcPct val="90000"/>
        </a:lnSpc>
        <a:spcBef>
          <a:spcPts val="303"/>
        </a:spcBef>
        <a:buFont typeface="Arial" panose="020B0604020202020204" pitchFamily="34" charset="0"/>
        <a:buChar char="•"/>
        <a:defRPr sz="1090" kern="1200">
          <a:solidFill>
            <a:schemeClr val="tx1"/>
          </a:solidFill>
          <a:latin typeface="+mn-lt"/>
          <a:ea typeface="+mn-ea"/>
          <a:cs typeface="+mn-cs"/>
        </a:defRPr>
      </a:lvl6pPr>
      <a:lvl7pPr marL="1799649" indent="-138434" algn="l" defTabSz="553738" rtl="0" eaLnBrk="1" latinLnBrk="0" hangingPunct="1">
        <a:lnSpc>
          <a:spcPct val="90000"/>
        </a:lnSpc>
        <a:spcBef>
          <a:spcPts val="303"/>
        </a:spcBef>
        <a:buFont typeface="Arial" panose="020B0604020202020204" pitchFamily="34" charset="0"/>
        <a:buChar char="•"/>
        <a:defRPr sz="1090" kern="1200">
          <a:solidFill>
            <a:schemeClr val="tx1"/>
          </a:solidFill>
          <a:latin typeface="+mn-lt"/>
          <a:ea typeface="+mn-ea"/>
          <a:cs typeface="+mn-cs"/>
        </a:defRPr>
      </a:lvl7pPr>
      <a:lvl8pPr marL="2076518" indent="-138434" algn="l" defTabSz="553738" rtl="0" eaLnBrk="1" latinLnBrk="0" hangingPunct="1">
        <a:lnSpc>
          <a:spcPct val="90000"/>
        </a:lnSpc>
        <a:spcBef>
          <a:spcPts val="303"/>
        </a:spcBef>
        <a:buFont typeface="Arial" panose="020B0604020202020204" pitchFamily="34" charset="0"/>
        <a:buChar char="•"/>
        <a:defRPr sz="1090" kern="1200">
          <a:solidFill>
            <a:schemeClr val="tx1"/>
          </a:solidFill>
          <a:latin typeface="+mn-lt"/>
          <a:ea typeface="+mn-ea"/>
          <a:cs typeface="+mn-cs"/>
        </a:defRPr>
      </a:lvl8pPr>
      <a:lvl9pPr marL="2353387" indent="-138434" algn="l" defTabSz="553738" rtl="0" eaLnBrk="1" latinLnBrk="0" hangingPunct="1">
        <a:lnSpc>
          <a:spcPct val="90000"/>
        </a:lnSpc>
        <a:spcBef>
          <a:spcPts val="303"/>
        </a:spcBef>
        <a:buFont typeface="Arial" panose="020B0604020202020204" pitchFamily="34" charset="0"/>
        <a:buChar char="•"/>
        <a:defRPr sz="10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553738" rtl="0" eaLnBrk="1" latinLnBrk="0" hangingPunct="1">
        <a:defRPr sz="1090" kern="1200">
          <a:solidFill>
            <a:schemeClr val="tx1"/>
          </a:solidFill>
          <a:latin typeface="+mn-lt"/>
          <a:ea typeface="+mn-ea"/>
          <a:cs typeface="+mn-cs"/>
        </a:defRPr>
      </a:lvl1pPr>
      <a:lvl2pPr marL="276869" algn="l" defTabSz="553738" rtl="0" eaLnBrk="1" latinLnBrk="0" hangingPunct="1">
        <a:defRPr sz="1090" kern="1200">
          <a:solidFill>
            <a:schemeClr val="tx1"/>
          </a:solidFill>
          <a:latin typeface="+mn-lt"/>
          <a:ea typeface="+mn-ea"/>
          <a:cs typeface="+mn-cs"/>
        </a:defRPr>
      </a:lvl2pPr>
      <a:lvl3pPr marL="553738" algn="l" defTabSz="553738" rtl="0" eaLnBrk="1" latinLnBrk="0" hangingPunct="1">
        <a:defRPr sz="1090" kern="1200">
          <a:solidFill>
            <a:schemeClr val="tx1"/>
          </a:solidFill>
          <a:latin typeface="+mn-lt"/>
          <a:ea typeface="+mn-ea"/>
          <a:cs typeface="+mn-cs"/>
        </a:defRPr>
      </a:lvl3pPr>
      <a:lvl4pPr marL="830607" algn="l" defTabSz="553738" rtl="0" eaLnBrk="1" latinLnBrk="0" hangingPunct="1">
        <a:defRPr sz="1090" kern="1200">
          <a:solidFill>
            <a:schemeClr val="tx1"/>
          </a:solidFill>
          <a:latin typeface="+mn-lt"/>
          <a:ea typeface="+mn-ea"/>
          <a:cs typeface="+mn-cs"/>
        </a:defRPr>
      </a:lvl4pPr>
      <a:lvl5pPr marL="1107476" algn="l" defTabSz="553738" rtl="0" eaLnBrk="1" latinLnBrk="0" hangingPunct="1">
        <a:defRPr sz="1090" kern="1200">
          <a:solidFill>
            <a:schemeClr val="tx1"/>
          </a:solidFill>
          <a:latin typeface="+mn-lt"/>
          <a:ea typeface="+mn-ea"/>
          <a:cs typeface="+mn-cs"/>
        </a:defRPr>
      </a:lvl5pPr>
      <a:lvl6pPr marL="1384345" algn="l" defTabSz="553738" rtl="0" eaLnBrk="1" latinLnBrk="0" hangingPunct="1">
        <a:defRPr sz="1090" kern="1200">
          <a:solidFill>
            <a:schemeClr val="tx1"/>
          </a:solidFill>
          <a:latin typeface="+mn-lt"/>
          <a:ea typeface="+mn-ea"/>
          <a:cs typeface="+mn-cs"/>
        </a:defRPr>
      </a:lvl6pPr>
      <a:lvl7pPr marL="1661214" algn="l" defTabSz="553738" rtl="0" eaLnBrk="1" latinLnBrk="0" hangingPunct="1">
        <a:defRPr sz="1090" kern="1200">
          <a:solidFill>
            <a:schemeClr val="tx1"/>
          </a:solidFill>
          <a:latin typeface="+mn-lt"/>
          <a:ea typeface="+mn-ea"/>
          <a:cs typeface="+mn-cs"/>
        </a:defRPr>
      </a:lvl7pPr>
      <a:lvl8pPr marL="1938084" algn="l" defTabSz="553738" rtl="0" eaLnBrk="1" latinLnBrk="0" hangingPunct="1">
        <a:defRPr sz="1090" kern="1200">
          <a:solidFill>
            <a:schemeClr val="tx1"/>
          </a:solidFill>
          <a:latin typeface="+mn-lt"/>
          <a:ea typeface="+mn-ea"/>
          <a:cs typeface="+mn-cs"/>
        </a:defRPr>
      </a:lvl8pPr>
      <a:lvl9pPr marL="2214953" algn="l" defTabSz="553738" rtl="0" eaLnBrk="1" latinLnBrk="0" hangingPunct="1">
        <a:defRPr sz="10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orient="horz" pos="3368">
          <p15:clr>
            <a:srgbClr val="F26B43"/>
          </p15:clr>
        </p15:guide>
        <p15:guide id="2" pos="2364">
          <p15:clr>
            <a:srgbClr val="F26B43"/>
          </p15:clr>
        </p15:guide>
        <p15:guide id="3" pos="328">
          <p15:clr>
            <a:srgbClr val="F26B43"/>
          </p15:clr>
        </p15:guide>
        <p15:guide id="4" pos="4451">
          <p15:clr>
            <a:srgbClr val="F26B43"/>
          </p15:clr>
        </p15:guide>
        <p15:guide id="5" orient="horz" pos="2645">
          <p15:clr>
            <a:srgbClr val="F26B43"/>
          </p15:clr>
        </p15:guide>
        <p15:guide id="6" orient="horz" pos="2822">
          <p15:clr>
            <a:srgbClr val="F26B43"/>
          </p15:clr>
        </p15:guide>
        <p15:guide id="7" orient="horz" pos="5934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519728" y="2133125"/>
            <a:ext cx="6520220" cy="206658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519728" y="4480369"/>
            <a:ext cx="6520220" cy="51496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pic>
        <p:nvPicPr>
          <p:cNvPr id="10" name="Bildobjekt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606" y="465258"/>
            <a:ext cx="1980000" cy="583422"/>
          </a:xfrm>
          <a:prstGeom prst="rect">
            <a:avLst/>
          </a:prstGeom>
        </p:spPr>
      </p:pic>
      <p:sp>
        <p:nvSpPr>
          <p:cNvPr id="12" name="textruta 11"/>
          <p:cNvSpPr txBox="1"/>
          <p:nvPr/>
        </p:nvSpPr>
        <p:spPr>
          <a:xfrm>
            <a:off x="416040" y="9731751"/>
            <a:ext cx="29075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800" b="1" dirty="0" smtClean="0"/>
              <a:t>www.regiongavleborg.se</a:t>
            </a:r>
            <a:endParaRPr lang="sv-SE" sz="1800" b="1" dirty="0"/>
          </a:p>
        </p:txBody>
      </p:sp>
    </p:spTree>
    <p:extLst>
      <p:ext uri="{BB962C8B-B14F-4D97-AF65-F5344CB8AC3E}">
        <p14:creationId xmlns:p14="http://schemas.microsoft.com/office/powerpoint/2010/main" val="829364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</p:sldLayoutIdLst>
  <p:timing>
    <p:tnLst>
      <p:par>
        <p:cTn id="1" dur="indefinite" restart="never" nodeType="tmRoot"/>
      </p:par>
    </p:tnLst>
  </p:timing>
  <p:txStyles>
    <p:titleStyle>
      <a:lvl1pPr algn="l" defTabSz="553738" rtl="0" eaLnBrk="1" latinLnBrk="0" hangingPunct="1">
        <a:lnSpc>
          <a:spcPct val="90000"/>
        </a:lnSpc>
        <a:spcBef>
          <a:spcPct val="0"/>
        </a:spcBef>
        <a:buNone/>
        <a:defRPr sz="48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8434" indent="-138434" algn="l" defTabSz="553738" rtl="0" eaLnBrk="1" latinLnBrk="0" hangingPunct="1">
        <a:lnSpc>
          <a:spcPct val="90000"/>
        </a:lnSpc>
        <a:spcBef>
          <a:spcPts val="605"/>
        </a:spcBef>
        <a:buFont typeface="Arial" panose="020B0604020202020204" pitchFamily="34" charset="0"/>
        <a:buChar char="•"/>
        <a:defRPr sz="3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15304" indent="-138434" algn="l" defTabSz="553738" rtl="0" eaLnBrk="1" latinLnBrk="0" hangingPunct="1">
        <a:lnSpc>
          <a:spcPct val="90000"/>
        </a:lnSpc>
        <a:spcBef>
          <a:spcPts val="303"/>
        </a:spcBef>
        <a:buFont typeface="Arial" panose="020B0604020202020204" pitchFamily="34" charset="0"/>
        <a:buChar char="•"/>
        <a:defRPr sz="30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692173" indent="-138434" algn="l" defTabSz="553738" rtl="0" eaLnBrk="1" latinLnBrk="0" hangingPunct="1">
        <a:lnSpc>
          <a:spcPct val="90000"/>
        </a:lnSpc>
        <a:spcBef>
          <a:spcPts val="303"/>
        </a:spcBef>
        <a:buFont typeface="Arial" panose="020B0604020202020204" pitchFamily="34" charset="0"/>
        <a:buChar char="•"/>
        <a:defRPr sz="3000" b="1" kern="1200">
          <a:solidFill>
            <a:schemeClr val="tx1"/>
          </a:solidFill>
          <a:latin typeface="+mn-lt"/>
          <a:ea typeface="+mn-ea"/>
          <a:cs typeface="+mn-cs"/>
        </a:defRPr>
      </a:lvl3pPr>
      <a:lvl4pPr marL="969042" indent="-138434" algn="l" defTabSz="553738" rtl="0" eaLnBrk="1" latinLnBrk="0" hangingPunct="1">
        <a:lnSpc>
          <a:spcPct val="90000"/>
        </a:lnSpc>
        <a:spcBef>
          <a:spcPts val="303"/>
        </a:spcBef>
        <a:buFont typeface="Arial" panose="020B0604020202020204" pitchFamily="34" charset="0"/>
        <a:buChar char="•"/>
        <a:defRPr sz="3000" b="1" kern="1200">
          <a:solidFill>
            <a:schemeClr val="tx1"/>
          </a:solidFill>
          <a:latin typeface="+mn-lt"/>
          <a:ea typeface="+mn-ea"/>
          <a:cs typeface="+mn-cs"/>
        </a:defRPr>
      </a:lvl4pPr>
      <a:lvl5pPr marL="1245911" indent="-138434" algn="l" defTabSz="553738" rtl="0" eaLnBrk="1" latinLnBrk="0" hangingPunct="1">
        <a:lnSpc>
          <a:spcPct val="90000"/>
        </a:lnSpc>
        <a:spcBef>
          <a:spcPts val="303"/>
        </a:spcBef>
        <a:buFont typeface="Arial" panose="020B0604020202020204" pitchFamily="34" charset="0"/>
        <a:buChar char="•"/>
        <a:defRPr sz="3000" b="1" kern="1200">
          <a:solidFill>
            <a:schemeClr val="tx1"/>
          </a:solidFill>
          <a:latin typeface="+mn-lt"/>
          <a:ea typeface="+mn-ea"/>
          <a:cs typeface="+mn-cs"/>
        </a:defRPr>
      </a:lvl5pPr>
      <a:lvl6pPr marL="1522780" indent="-138434" algn="l" defTabSz="553738" rtl="0" eaLnBrk="1" latinLnBrk="0" hangingPunct="1">
        <a:lnSpc>
          <a:spcPct val="90000"/>
        </a:lnSpc>
        <a:spcBef>
          <a:spcPts val="303"/>
        </a:spcBef>
        <a:buFont typeface="Arial" panose="020B0604020202020204" pitchFamily="34" charset="0"/>
        <a:buChar char="•"/>
        <a:defRPr sz="1090" kern="1200">
          <a:solidFill>
            <a:schemeClr val="tx1"/>
          </a:solidFill>
          <a:latin typeface="+mn-lt"/>
          <a:ea typeface="+mn-ea"/>
          <a:cs typeface="+mn-cs"/>
        </a:defRPr>
      </a:lvl6pPr>
      <a:lvl7pPr marL="1799649" indent="-138434" algn="l" defTabSz="553738" rtl="0" eaLnBrk="1" latinLnBrk="0" hangingPunct="1">
        <a:lnSpc>
          <a:spcPct val="90000"/>
        </a:lnSpc>
        <a:spcBef>
          <a:spcPts val="303"/>
        </a:spcBef>
        <a:buFont typeface="Arial" panose="020B0604020202020204" pitchFamily="34" charset="0"/>
        <a:buChar char="•"/>
        <a:defRPr sz="1090" kern="1200">
          <a:solidFill>
            <a:schemeClr val="tx1"/>
          </a:solidFill>
          <a:latin typeface="+mn-lt"/>
          <a:ea typeface="+mn-ea"/>
          <a:cs typeface="+mn-cs"/>
        </a:defRPr>
      </a:lvl7pPr>
      <a:lvl8pPr marL="2076518" indent="-138434" algn="l" defTabSz="553738" rtl="0" eaLnBrk="1" latinLnBrk="0" hangingPunct="1">
        <a:lnSpc>
          <a:spcPct val="90000"/>
        </a:lnSpc>
        <a:spcBef>
          <a:spcPts val="303"/>
        </a:spcBef>
        <a:buFont typeface="Arial" panose="020B0604020202020204" pitchFamily="34" charset="0"/>
        <a:buChar char="•"/>
        <a:defRPr sz="1090" kern="1200">
          <a:solidFill>
            <a:schemeClr val="tx1"/>
          </a:solidFill>
          <a:latin typeface="+mn-lt"/>
          <a:ea typeface="+mn-ea"/>
          <a:cs typeface="+mn-cs"/>
        </a:defRPr>
      </a:lvl8pPr>
      <a:lvl9pPr marL="2353387" indent="-138434" algn="l" defTabSz="553738" rtl="0" eaLnBrk="1" latinLnBrk="0" hangingPunct="1">
        <a:lnSpc>
          <a:spcPct val="90000"/>
        </a:lnSpc>
        <a:spcBef>
          <a:spcPts val="303"/>
        </a:spcBef>
        <a:buFont typeface="Arial" panose="020B0604020202020204" pitchFamily="34" charset="0"/>
        <a:buChar char="•"/>
        <a:defRPr sz="10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553738" rtl="0" eaLnBrk="1" latinLnBrk="0" hangingPunct="1">
        <a:defRPr sz="1090" kern="1200">
          <a:solidFill>
            <a:schemeClr val="tx1"/>
          </a:solidFill>
          <a:latin typeface="+mn-lt"/>
          <a:ea typeface="+mn-ea"/>
          <a:cs typeface="+mn-cs"/>
        </a:defRPr>
      </a:lvl1pPr>
      <a:lvl2pPr marL="276869" algn="l" defTabSz="553738" rtl="0" eaLnBrk="1" latinLnBrk="0" hangingPunct="1">
        <a:defRPr sz="1090" kern="1200">
          <a:solidFill>
            <a:schemeClr val="tx1"/>
          </a:solidFill>
          <a:latin typeface="+mn-lt"/>
          <a:ea typeface="+mn-ea"/>
          <a:cs typeface="+mn-cs"/>
        </a:defRPr>
      </a:lvl2pPr>
      <a:lvl3pPr marL="553738" algn="l" defTabSz="553738" rtl="0" eaLnBrk="1" latinLnBrk="0" hangingPunct="1">
        <a:defRPr sz="1090" kern="1200">
          <a:solidFill>
            <a:schemeClr val="tx1"/>
          </a:solidFill>
          <a:latin typeface="+mn-lt"/>
          <a:ea typeface="+mn-ea"/>
          <a:cs typeface="+mn-cs"/>
        </a:defRPr>
      </a:lvl3pPr>
      <a:lvl4pPr marL="830607" algn="l" defTabSz="553738" rtl="0" eaLnBrk="1" latinLnBrk="0" hangingPunct="1">
        <a:defRPr sz="1090" kern="1200">
          <a:solidFill>
            <a:schemeClr val="tx1"/>
          </a:solidFill>
          <a:latin typeface="+mn-lt"/>
          <a:ea typeface="+mn-ea"/>
          <a:cs typeface="+mn-cs"/>
        </a:defRPr>
      </a:lvl4pPr>
      <a:lvl5pPr marL="1107476" algn="l" defTabSz="553738" rtl="0" eaLnBrk="1" latinLnBrk="0" hangingPunct="1">
        <a:defRPr sz="1090" kern="1200">
          <a:solidFill>
            <a:schemeClr val="tx1"/>
          </a:solidFill>
          <a:latin typeface="+mn-lt"/>
          <a:ea typeface="+mn-ea"/>
          <a:cs typeface="+mn-cs"/>
        </a:defRPr>
      </a:lvl5pPr>
      <a:lvl6pPr marL="1384345" algn="l" defTabSz="553738" rtl="0" eaLnBrk="1" latinLnBrk="0" hangingPunct="1">
        <a:defRPr sz="1090" kern="1200">
          <a:solidFill>
            <a:schemeClr val="tx1"/>
          </a:solidFill>
          <a:latin typeface="+mn-lt"/>
          <a:ea typeface="+mn-ea"/>
          <a:cs typeface="+mn-cs"/>
        </a:defRPr>
      </a:lvl6pPr>
      <a:lvl7pPr marL="1661214" algn="l" defTabSz="553738" rtl="0" eaLnBrk="1" latinLnBrk="0" hangingPunct="1">
        <a:defRPr sz="1090" kern="1200">
          <a:solidFill>
            <a:schemeClr val="tx1"/>
          </a:solidFill>
          <a:latin typeface="+mn-lt"/>
          <a:ea typeface="+mn-ea"/>
          <a:cs typeface="+mn-cs"/>
        </a:defRPr>
      </a:lvl7pPr>
      <a:lvl8pPr marL="1938084" algn="l" defTabSz="553738" rtl="0" eaLnBrk="1" latinLnBrk="0" hangingPunct="1">
        <a:defRPr sz="1090" kern="1200">
          <a:solidFill>
            <a:schemeClr val="tx1"/>
          </a:solidFill>
          <a:latin typeface="+mn-lt"/>
          <a:ea typeface="+mn-ea"/>
          <a:cs typeface="+mn-cs"/>
        </a:defRPr>
      </a:lvl8pPr>
      <a:lvl9pPr marL="2214953" algn="l" defTabSz="553738" rtl="0" eaLnBrk="1" latinLnBrk="0" hangingPunct="1">
        <a:defRPr sz="10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orient="horz" pos="3368">
          <p15:clr>
            <a:srgbClr val="F26B43"/>
          </p15:clr>
        </p15:guide>
        <p15:guide id="2" pos="2364">
          <p15:clr>
            <a:srgbClr val="F26B43"/>
          </p15:clr>
        </p15:guide>
        <p15:guide id="3" pos="328">
          <p15:clr>
            <a:srgbClr val="F26B43"/>
          </p15:clr>
        </p15:guide>
        <p15:guide id="4" pos="4451">
          <p15:clr>
            <a:srgbClr val="F26B43"/>
          </p15:clr>
        </p15:guide>
        <p15:guide id="5" orient="horz" pos="2645">
          <p15:clr>
            <a:srgbClr val="F26B43"/>
          </p15:clr>
        </p15:guide>
        <p15:guide id="6" orient="horz" pos="2822">
          <p15:clr>
            <a:srgbClr val="F26B43"/>
          </p15:clr>
        </p15:guide>
        <p15:guide id="7" orient="horz" pos="593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Projekt ”Uppsökande team- ensamkommande”</a:t>
            </a:r>
            <a:br>
              <a:rPr lang="sv-SE" dirty="0" smtClean="0"/>
            </a:br>
            <a:r>
              <a:rPr lang="sv-SE" dirty="0" smtClean="0"/>
              <a:t/>
            </a:r>
            <a:br>
              <a:rPr lang="sv-SE" dirty="0" smtClean="0"/>
            </a:br>
            <a:r>
              <a:rPr lang="sv-SE" dirty="0"/>
              <a:t/>
            </a:r>
            <a:br>
              <a:rPr lang="sv-SE" dirty="0"/>
            </a:br>
            <a:r>
              <a:rPr lang="sv-SE" sz="2400" dirty="0" smtClean="0"/>
              <a:t>Kristina Nilsson</a:t>
            </a:r>
            <a:br>
              <a:rPr lang="sv-SE" sz="2400" dirty="0" smtClean="0"/>
            </a:br>
            <a:r>
              <a:rPr lang="sv-SE" sz="2400" dirty="0" smtClean="0"/>
              <a:t>2016-08-15</a:t>
            </a:r>
            <a:r>
              <a:rPr lang="sv-SE" dirty="0" smtClean="0"/>
              <a:t/>
            </a:r>
            <a:br>
              <a:rPr lang="sv-SE" dirty="0" smtClean="0"/>
            </a:b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48594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Bakgrund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457200" indent="-457200">
              <a:buFontTx/>
              <a:buChar char="-"/>
            </a:pPr>
            <a:r>
              <a:rPr lang="sv-SE" dirty="0" smtClean="0"/>
              <a:t>Riskgrupp för psykisk och fysisk ohälsa</a:t>
            </a:r>
          </a:p>
          <a:p>
            <a:pPr marL="457200" indent="-457200">
              <a:buFontTx/>
              <a:buChar char="-"/>
            </a:pPr>
            <a:r>
              <a:rPr lang="sv-SE" dirty="0" smtClean="0"/>
              <a:t>Ensamkommande söker sig till fel vårdnivå</a:t>
            </a:r>
          </a:p>
          <a:p>
            <a:pPr marL="457200" indent="-457200">
              <a:buFontTx/>
              <a:buChar char="-"/>
            </a:pPr>
            <a:r>
              <a:rPr lang="sv-SE" dirty="0" smtClean="0"/>
              <a:t>Information om hälso- och sjukvården efterfrågas</a:t>
            </a:r>
          </a:p>
          <a:p>
            <a:pPr marL="457200" indent="-457200">
              <a:buFontTx/>
              <a:buChar char="-"/>
            </a:pPr>
            <a:r>
              <a:rPr lang="sv-SE" dirty="0" smtClean="0"/>
              <a:t>Utbildning i egenvård efterfrågas</a:t>
            </a:r>
          </a:p>
          <a:p>
            <a:pPr marL="457200" indent="-457200">
              <a:buFontTx/>
              <a:buChar char="-"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13108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Syfte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457200" indent="-457200">
              <a:buFontTx/>
              <a:buChar char="-"/>
            </a:pPr>
            <a:r>
              <a:rPr lang="sv-SE" dirty="0" smtClean="0"/>
              <a:t>Förebygga psykisk och fysisk ohälsa genom att:</a:t>
            </a:r>
          </a:p>
          <a:p>
            <a:pPr marL="457200" indent="-457200">
              <a:buFontTx/>
              <a:buChar char="-"/>
            </a:pPr>
            <a:r>
              <a:rPr lang="sv-SE" dirty="0" smtClean="0"/>
              <a:t>Öka kunskapen hos målgruppen om egenvård (psykisk och fysisk)</a:t>
            </a:r>
          </a:p>
          <a:p>
            <a:pPr marL="457200" indent="-457200">
              <a:buFontTx/>
              <a:buChar char="-"/>
            </a:pPr>
            <a:r>
              <a:rPr lang="sv-SE" dirty="0"/>
              <a:t>Öka kunskapen hos målgruppen om hälso- och sjukvårdens uppbyggnad</a:t>
            </a:r>
          </a:p>
          <a:p>
            <a:endParaRPr lang="sv-SE" dirty="0" smtClean="0"/>
          </a:p>
          <a:p>
            <a:pPr marL="457200" indent="-457200">
              <a:buFontTx/>
              <a:buChar char="-"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91872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Metod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lnSpcReduction="10000"/>
          </a:bodyPr>
          <a:lstStyle/>
          <a:p>
            <a:pPr marL="457200" indent="-457200">
              <a:buFontTx/>
              <a:buChar char="-"/>
            </a:pPr>
            <a:r>
              <a:rPr lang="sv-SE" dirty="0" smtClean="0"/>
              <a:t>Barnmorskor och hälsokommunikatörer från Ungdomsmottagningar bedriver uppsökande verksamhet ut till </a:t>
            </a:r>
            <a:r>
              <a:rPr lang="sv-SE" dirty="0" smtClean="0"/>
              <a:t>boenden </a:t>
            </a:r>
            <a:r>
              <a:rPr lang="sv-SE" dirty="0" smtClean="0"/>
              <a:t>för ensamkommande där de informerar om:</a:t>
            </a:r>
          </a:p>
          <a:p>
            <a:r>
              <a:rPr lang="sv-SE" sz="1400" dirty="0"/>
              <a:t>Hälsokommunikatörerna:</a:t>
            </a:r>
          </a:p>
          <a:p>
            <a:r>
              <a:rPr lang="sv-SE" sz="1400" dirty="0"/>
              <a:t>1.	Migrationsprocess/stress (Vad är ”naturligt” i en påfrestande </a:t>
            </a:r>
            <a:r>
              <a:rPr lang="sv-SE" sz="1400" dirty="0" smtClean="0"/>
              <a:t>	livssituation</a:t>
            </a:r>
            <a:r>
              <a:rPr lang="sv-SE" sz="1400" dirty="0"/>
              <a:t>? Symptom på stress!)</a:t>
            </a:r>
          </a:p>
          <a:p>
            <a:r>
              <a:rPr lang="sv-SE" sz="1400" dirty="0"/>
              <a:t>2.	Egenvård (Kost, fysisk aktivitet, sömn)</a:t>
            </a:r>
          </a:p>
          <a:p>
            <a:r>
              <a:rPr lang="sv-SE" sz="1400" dirty="0"/>
              <a:t>3.	Hälso- och sjukvårdens uppbyggnad (Var vänder jag mig? Vad </a:t>
            </a:r>
            <a:r>
              <a:rPr lang="sv-SE" sz="1400" dirty="0" smtClean="0"/>
              <a:t>	kostar </a:t>
            </a:r>
            <a:r>
              <a:rPr lang="sv-SE" sz="1400" dirty="0"/>
              <a:t>det? Primärvård, 1177, </a:t>
            </a:r>
            <a:r>
              <a:rPr lang="sv-SE" sz="1400" dirty="0" smtClean="0"/>
              <a:t>specialistvård</a:t>
            </a:r>
            <a:r>
              <a:rPr lang="sv-SE" sz="1400" dirty="0"/>
              <a:t>)</a:t>
            </a:r>
          </a:p>
          <a:p>
            <a:r>
              <a:rPr lang="sv-SE" sz="1400" dirty="0"/>
              <a:t>Barnmorskorna:</a:t>
            </a:r>
          </a:p>
          <a:p>
            <a:r>
              <a:rPr lang="sv-SE" sz="1400" dirty="0"/>
              <a:t>1.	Ungdomsmottagningens verksamhet (Vad gör olika yrkesgrupper?)</a:t>
            </a:r>
          </a:p>
          <a:p>
            <a:r>
              <a:rPr lang="sv-SE" sz="1400" dirty="0"/>
              <a:t>2.	Kroppen (Sex, relationer)</a:t>
            </a:r>
          </a:p>
          <a:p>
            <a:r>
              <a:rPr lang="sv-SE" sz="1400" dirty="0"/>
              <a:t>3.	Lagstiftning (Rättigheter, skyldigheter)</a:t>
            </a:r>
          </a:p>
          <a:p>
            <a:r>
              <a:rPr lang="sv-SE" sz="1400" dirty="0"/>
              <a:t> </a:t>
            </a:r>
          </a:p>
          <a:p>
            <a:pPr marL="457200" indent="-457200">
              <a:buFontTx/>
              <a:buChar char="-"/>
            </a:pPr>
            <a:endParaRPr lang="sv-SE" sz="1400" dirty="0"/>
          </a:p>
        </p:txBody>
      </p:sp>
    </p:spTree>
    <p:extLst>
      <p:ext uri="{BB962C8B-B14F-4D97-AF65-F5344CB8AC3E}">
        <p14:creationId xmlns:p14="http://schemas.microsoft.com/office/powerpoint/2010/main" val="2871249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Tidsperiod: </a:t>
            </a:r>
            <a:r>
              <a:rPr lang="sv-SE" dirty="0" smtClean="0"/>
              <a:t>HT 2016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457200" indent="-457200">
              <a:buFontTx/>
              <a:buChar char="-"/>
            </a:pPr>
            <a:r>
              <a:rPr lang="sv-SE" dirty="0" smtClean="0"/>
              <a:t>Kartläggningsfas (v 34-36</a:t>
            </a:r>
            <a:r>
              <a:rPr lang="sv-SE" dirty="0" smtClean="0"/>
              <a:t>)</a:t>
            </a:r>
          </a:p>
          <a:p>
            <a:pPr marL="457200" indent="-457200">
              <a:buFontTx/>
              <a:buChar char="-"/>
            </a:pPr>
            <a:r>
              <a:rPr lang="sv-SE" sz="1400" dirty="0" smtClean="0"/>
              <a:t>Alla boenden kontaktas. Man får en bild av de boende: kön, ålder, språk mm</a:t>
            </a:r>
            <a:endParaRPr lang="sv-SE" sz="1400" dirty="0" smtClean="0"/>
          </a:p>
          <a:p>
            <a:pPr marL="457200" indent="-457200">
              <a:buFontTx/>
              <a:buChar char="-"/>
            </a:pPr>
            <a:r>
              <a:rPr lang="sv-SE" dirty="0" smtClean="0"/>
              <a:t>Planeringsfas	(v 37-38</a:t>
            </a:r>
            <a:r>
              <a:rPr lang="sv-SE" dirty="0" smtClean="0"/>
              <a:t>)</a:t>
            </a:r>
          </a:p>
          <a:p>
            <a:pPr marL="457200" indent="-457200">
              <a:buFontTx/>
              <a:buChar char="-"/>
            </a:pPr>
            <a:r>
              <a:rPr lang="sv-SE" sz="1400" dirty="0" smtClean="0"/>
              <a:t>Utifrån kartläggningen planeras struktur och innehåll, tolkbeställningar, framtagande av informationsmaterial.</a:t>
            </a:r>
            <a:endParaRPr lang="sv-SE" sz="1400" dirty="0" smtClean="0"/>
          </a:p>
          <a:p>
            <a:pPr marL="457200" indent="-457200">
              <a:buFontTx/>
              <a:buChar char="-"/>
            </a:pPr>
            <a:r>
              <a:rPr lang="sv-SE" dirty="0" smtClean="0"/>
              <a:t>Genomförandefas (</a:t>
            </a:r>
            <a:r>
              <a:rPr lang="sv-SE" dirty="0" smtClean="0"/>
              <a:t>v39-49) </a:t>
            </a:r>
            <a:r>
              <a:rPr lang="sv-SE" sz="1400" dirty="0" smtClean="0"/>
              <a:t>Informationstillfällena genomförs</a:t>
            </a:r>
            <a:endParaRPr lang="sv-SE" dirty="0" smtClean="0"/>
          </a:p>
          <a:p>
            <a:pPr marL="457200" indent="-457200">
              <a:buFontTx/>
              <a:buChar char="-"/>
            </a:pPr>
            <a:r>
              <a:rPr lang="sv-SE" dirty="0" smtClean="0"/>
              <a:t>Avslutningsfas</a:t>
            </a:r>
            <a:r>
              <a:rPr lang="sv-SE" dirty="0" smtClean="0"/>
              <a:t>	(v </a:t>
            </a:r>
            <a:r>
              <a:rPr lang="sv-SE" dirty="0" smtClean="0"/>
              <a:t>50-52)</a:t>
            </a:r>
          </a:p>
          <a:p>
            <a:r>
              <a:rPr lang="sv-SE" sz="1400" dirty="0"/>
              <a:t>	</a:t>
            </a:r>
            <a:r>
              <a:rPr lang="sv-SE" sz="1400" dirty="0" smtClean="0"/>
              <a:t>Utvärdering</a:t>
            </a:r>
            <a:endParaRPr lang="sv-SE" dirty="0" smtClean="0"/>
          </a:p>
          <a:p>
            <a:pPr marL="457200" indent="-457200">
              <a:buFontTx/>
              <a:buChar char="-"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20625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4-stående">
  <a:themeElements>
    <a:clrScheme name="Anpassad 17">
      <a:dk1>
        <a:sysClr val="windowText" lastClr="000000"/>
      </a:dk1>
      <a:lt1>
        <a:sysClr val="window" lastClr="FFFFFF"/>
      </a:lt1>
      <a:dk2>
        <a:srgbClr val="292929"/>
      </a:dk2>
      <a:lt2>
        <a:srgbClr val="B2B2B2"/>
      </a:lt2>
      <a:accent1>
        <a:srgbClr val="69BE28"/>
      </a:accent1>
      <a:accent2>
        <a:srgbClr val="0089C4"/>
      </a:accent2>
      <a:accent3>
        <a:srgbClr val="F08800"/>
      </a:accent3>
      <a:accent4>
        <a:srgbClr val="E21776"/>
      </a:accent4>
      <a:accent5>
        <a:srgbClr val="A8CD82"/>
      </a:accent5>
      <a:accent6>
        <a:srgbClr val="5DB8DE"/>
      </a:accent6>
      <a:hlink>
        <a:srgbClr val="0E75B7"/>
      </a:hlink>
      <a:folHlink>
        <a:srgbClr val="4EA9D6"/>
      </a:folHlink>
    </a:clrScheme>
    <a:fontScheme name="Region Gävleborg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resentation1" id="{D4F4B698-F1C1-4990-B635-B6C441ABFB22}" vid="{D639AF7B-F0F3-4590-BCE4-0451FCA23BED}"/>
    </a:ext>
  </a:extLst>
</a:theme>
</file>

<file path=ppt/theme/theme2.xml><?xml version="1.0" encoding="utf-8"?>
<a:theme xmlns:a="http://schemas.openxmlformats.org/drawingml/2006/main" name="BLÅ_A4-staende">
  <a:themeElements>
    <a:clrScheme name="Region Gävleborg">
      <a:dk1>
        <a:sysClr val="windowText" lastClr="000000"/>
      </a:dk1>
      <a:lt1>
        <a:sysClr val="window" lastClr="FFFFFF"/>
      </a:lt1>
      <a:dk2>
        <a:srgbClr val="292929"/>
      </a:dk2>
      <a:lt2>
        <a:srgbClr val="B2B2B2"/>
      </a:lt2>
      <a:accent1>
        <a:srgbClr val="69BE28"/>
      </a:accent1>
      <a:accent2>
        <a:srgbClr val="0089C4"/>
      </a:accent2>
      <a:accent3>
        <a:srgbClr val="F08800"/>
      </a:accent3>
      <a:accent4>
        <a:srgbClr val="E21776"/>
      </a:accent4>
      <a:accent5>
        <a:srgbClr val="A8CD82"/>
      </a:accent5>
      <a:accent6>
        <a:srgbClr val="5DB8DE"/>
      </a:accent6>
      <a:hlink>
        <a:srgbClr val="FCCC84"/>
      </a:hlink>
      <a:folHlink>
        <a:srgbClr val="EF92AC"/>
      </a:folHlink>
    </a:clrScheme>
    <a:fontScheme name="Region Gävleborg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resentation1" id="{D4F4B698-F1C1-4990-B635-B6C441ABFB22}" vid="{D639AF7B-F0F3-4590-BCE4-0451FCA23BED}"/>
    </a:ext>
  </a:extLst>
</a:theme>
</file>

<file path=ppt/theme/theme3.xml><?xml version="1.0" encoding="utf-8"?>
<a:theme xmlns:a="http://schemas.openxmlformats.org/drawingml/2006/main" name="GRÖN_A4-staende">
  <a:themeElements>
    <a:clrScheme name="Region Gävleborg">
      <a:dk1>
        <a:sysClr val="windowText" lastClr="000000"/>
      </a:dk1>
      <a:lt1>
        <a:sysClr val="window" lastClr="FFFFFF"/>
      </a:lt1>
      <a:dk2>
        <a:srgbClr val="292929"/>
      </a:dk2>
      <a:lt2>
        <a:srgbClr val="B2B2B2"/>
      </a:lt2>
      <a:accent1>
        <a:srgbClr val="69BE28"/>
      </a:accent1>
      <a:accent2>
        <a:srgbClr val="0089C4"/>
      </a:accent2>
      <a:accent3>
        <a:srgbClr val="F08800"/>
      </a:accent3>
      <a:accent4>
        <a:srgbClr val="E21776"/>
      </a:accent4>
      <a:accent5>
        <a:srgbClr val="A8CD82"/>
      </a:accent5>
      <a:accent6>
        <a:srgbClr val="5DB8DE"/>
      </a:accent6>
      <a:hlink>
        <a:srgbClr val="FCCC84"/>
      </a:hlink>
      <a:folHlink>
        <a:srgbClr val="EF92AC"/>
      </a:folHlink>
    </a:clrScheme>
    <a:fontScheme name="Region Gävleborg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resentation1" id="{D4F4B698-F1C1-4990-B635-B6C441ABFB22}" vid="{D639AF7B-F0F3-4590-BCE4-0451FCA23BED}"/>
    </a:ext>
  </a:extLst>
</a:theme>
</file>

<file path=ppt/theme/theme4.xml><?xml version="1.0" encoding="utf-8"?>
<a:theme xmlns:a="http://schemas.openxmlformats.org/drawingml/2006/main" name="CERISE_A4-staende">
  <a:themeElements>
    <a:clrScheme name="Region Gävleborg">
      <a:dk1>
        <a:sysClr val="windowText" lastClr="000000"/>
      </a:dk1>
      <a:lt1>
        <a:sysClr val="window" lastClr="FFFFFF"/>
      </a:lt1>
      <a:dk2>
        <a:srgbClr val="292929"/>
      </a:dk2>
      <a:lt2>
        <a:srgbClr val="B2B2B2"/>
      </a:lt2>
      <a:accent1>
        <a:srgbClr val="69BE28"/>
      </a:accent1>
      <a:accent2>
        <a:srgbClr val="0089C4"/>
      </a:accent2>
      <a:accent3>
        <a:srgbClr val="F08800"/>
      </a:accent3>
      <a:accent4>
        <a:srgbClr val="E21776"/>
      </a:accent4>
      <a:accent5>
        <a:srgbClr val="A8CD82"/>
      </a:accent5>
      <a:accent6>
        <a:srgbClr val="5DB8DE"/>
      </a:accent6>
      <a:hlink>
        <a:srgbClr val="FCCC84"/>
      </a:hlink>
      <a:folHlink>
        <a:srgbClr val="EF92AC"/>
      </a:folHlink>
    </a:clrScheme>
    <a:fontScheme name="Region Gävleborg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resentation1" id="{D4F4B698-F1C1-4990-B635-B6C441ABFB22}" vid="{D639AF7B-F0F3-4590-BCE4-0451FCA23BED}"/>
    </a:ext>
  </a:extLst>
</a:theme>
</file>

<file path=ppt/theme/theme5.xml><?xml version="1.0" encoding="utf-8"?>
<a:theme xmlns:a="http://schemas.openxmlformats.org/drawingml/2006/main" name="A4 grund">
  <a:themeElements>
    <a:clrScheme name="Region Gävleborg">
      <a:dk1>
        <a:sysClr val="windowText" lastClr="000000"/>
      </a:dk1>
      <a:lt1>
        <a:sysClr val="window" lastClr="FFFFFF"/>
      </a:lt1>
      <a:dk2>
        <a:srgbClr val="292929"/>
      </a:dk2>
      <a:lt2>
        <a:srgbClr val="B2B2B2"/>
      </a:lt2>
      <a:accent1>
        <a:srgbClr val="69BE28"/>
      </a:accent1>
      <a:accent2>
        <a:srgbClr val="0089C4"/>
      </a:accent2>
      <a:accent3>
        <a:srgbClr val="F08800"/>
      </a:accent3>
      <a:accent4>
        <a:srgbClr val="E21776"/>
      </a:accent4>
      <a:accent5>
        <a:srgbClr val="A8CD82"/>
      </a:accent5>
      <a:accent6>
        <a:srgbClr val="5DB8DE"/>
      </a:accent6>
      <a:hlink>
        <a:srgbClr val="FCCC84"/>
      </a:hlink>
      <a:folHlink>
        <a:srgbClr val="EF92AC"/>
      </a:folHlink>
    </a:clrScheme>
    <a:fontScheme name="Region Gävleborg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resentation1" id="{D4F4B698-F1C1-4990-B635-B6C441ABFB22}" vid="{42E82D4C-9197-490C-B68E-87974D0F052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A4-stående 2015</Template>
  <TotalTime>47</TotalTime>
  <Words>109</Words>
  <Application>Microsoft Office PowerPoint</Application>
  <PresentationFormat>Anpassad</PresentationFormat>
  <Paragraphs>29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5</vt:i4>
      </vt:variant>
      <vt:variant>
        <vt:lpstr>Bildrubriker</vt:lpstr>
      </vt:variant>
      <vt:variant>
        <vt:i4>5</vt:i4>
      </vt:variant>
    </vt:vector>
  </HeadingPairs>
  <TitlesOfParts>
    <vt:vector size="10" baseType="lpstr">
      <vt:lpstr>A4-stående</vt:lpstr>
      <vt:lpstr>BLÅ_A4-staende</vt:lpstr>
      <vt:lpstr>GRÖN_A4-staende</vt:lpstr>
      <vt:lpstr>CERISE_A4-staende</vt:lpstr>
      <vt:lpstr>A4 grund</vt:lpstr>
      <vt:lpstr>Projekt ”Uppsökande team- ensamkommande”   Kristina Nilsson 2016-08-15 </vt:lpstr>
      <vt:lpstr>Bakgrund</vt:lpstr>
      <vt:lpstr>Syfte</vt:lpstr>
      <vt:lpstr>Metod</vt:lpstr>
      <vt:lpstr>Tidsperiod: HT 2016</vt:lpstr>
    </vt:vector>
  </TitlesOfParts>
  <Company>Landstinget Gävleborg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Projekt ”Uppsökande team- ensamkommande”</dc:title>
  <dc:creator>kn02961</dc:creator>
  <cp:lastModifiedBy>kn02961</cp:lastModifiedBy>
  <cp:revision>10</cp:revision>
  <dcterms:created xsi:type="dcterms:W3CDTF">2016-08-18T14:17:04Z</dcterms:created>
  <dcterms:modified xsi:type="dcterms:W3CDTF">2016-09-15T11:49:54Z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24992806</vt:i4>
  </property>
  <property fmtid="{D5CDD505-2E9C-101B-9397-08002B2CF9AE}" pid="3" name="_NewReviewCycle">
    <vt:lpwstr/>
  </property>
  <property fmtid="{D5CDD505-2E9C-101B-9397-08002B2CF9AE}" pid="4" name="_EmailSubject">
    <vt:lpwstr>Färgad logga i platinadokument.</vt:lpwstr>
  </property>
  <property fmtid="{D5CDD505-2E9C-101B-9397-08002B2CF9AE}" pid="5" name="_AuthorEmail">
    <vt:lpwstr>sara.asplund@regiongavleborg.se</vt:lpwstr>
  </property>
  <property fmtid="{D5CDD505-2E9C-101B-9397-08002B2CF9AE}" pid="6" name="_AuthorEmailDisplayName">
    <vt:lpwstr>Asplund Sara - LOV - Grafiker</vt:lpwstr>
  </property>
  <property fmtid="{D5CDD505-2E9C-101B-9397-08002B2CF9AE}" pid="7" name="_PreviousAdHocReviewCycleID">
    <vt:i4>1288799852</vt:i4>
  </property>
</Properties>
</file>