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7" r:id="rId1"/>
  </p:sldMasterIdLst>
  <p:sldIdLst>
    <p:sldId id="256" r:id="rId2"/>
  </p:sldIdLst>
  <p:sldSz cx="9906000" cy="6858000" type="A4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488701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977402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1466103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1954804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3505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6pPr>
    <a:lvl7pPr marL="2932206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7pPr>
    <a:lvl8pPr marL="3420908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8pPr>
    <a:lvl9pPr marL="3909609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" userDrawn="1">
          <p15:clr>
            <a:srgbClr val="A4A3A4"/>
          </p15:clr>
        </p15:guide>
        <p15:guide id="2" orient="horz" pos="485" userDrawn="1">
          <p15:clr>
            <a:srgbClr val="A4A3A4"/>
          </p15:clr>
        </p15:guide>
        <p15:guide id="3" orient="horz" pos="430" userDrawn="1">
          <p15:clr>
            <a:srgbClr val="A4A3A4"/>
          </p15:clr>
        </p15:guide>
        <p15:guide id="4" orient="horz" pos="3818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6037" userDrawn="1">
          <p15:clr>
            <a:srgbClr val="A4A3A4"/>
          </p15:clr>
        </p15:guide>
        <p15:guide id="7" pos="4319" userDrawn="1">
          <p15:clr>
            <a:srgbClr val="A4A3A4"/>
          </p15:clr>
        </p15:guide>
        <p15:guide id="8" orient="horz" pos="3709" userDrawn="1">
          <p15:clr>
            <a:srgbClr val="A4A3A4"/>
          </p15:clr>
        </p15:guide>
        <p15:guide id="9" orient="horz" pos="712" userDrawn="1">
          <p15:clr>
            <a:srgbClr val="A4A3A4"/>
          </p15:clr>
        </p15:guide>
        <p15:guide id="10" orient="horz" pos="4172" userDrawn="1">
          <p15:clr>
            <a:srgbClr val="A4A3A4"/>
          </p15:clr>
        </p15:guide>
        <p15:guide id="11" orient="horz" pos="685" userDrawn="1">
          <p15:clr>
            <a:srgbClr val="A4A3A4"/>
          </p15:clr>
        </p15:guide>
        <p15:guide id="12" orient="horz" pos="3880" userDrawn="1">
          <p15:clr>
            <a:srgbClr val="A4A3A4"/>
          </p15:clr>
        </p15:guide>
        <p15:guide id="13" pos="4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50" y="90"/>
      </p:cViewPr>
      <p:guideLst>
        <p:guide orient="horz" pos="631"/>
        <p:guide orient="horz" pos="485"/>
        <p:guide orient="horz" pos="430"/>
        <p:guide orient="horz" pos="3818"/>
        <p:guide pos="204"/>
        <p:guide pos="6037"/>
        <p:guide pos="4319"/>
        <p:guide orient="horz" pos="3709"/>
        <p:guide orient="horz" pos="712"/>
        <p:guide orient="horz" pos="4172"/>
        <p:guide orient="horz" pos="685"/>
        <p:guide orient="horz" pos="3880"/>
        <p:guide pos="4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4.wdp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51971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1"/>
            <a:ext cx="9906002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 smtClean="0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12803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4809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292558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6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365686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471627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9925304" cy="6446585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2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409793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1"/>
            <a:ext cx="9906000" cy="6478344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6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6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pic>
        <p:nvPicPr>
          <p:cNvPr id="64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  <p:sp>
        <p:nvSpPr>
          <p:cNvPr id="60" name="Rektangel med rundade hörn på samma sida 59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 smtClean="0">
              <a:solidFill>
                <a:schemeClr val="tx1"/>
              </a:solidFill>
            </a:endParaRPr>
          </a:p>
        </p:txBody>
      </p:sp>
      <p:sp>
        <p:nvSpPr>
          <p:cNvPr id="6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021695"/>
            <a:ext cx="7297922" cy="1067695"/>
          </a:xfrm>
        </p:spPr>
        <p:txBody>
          <a:bodyPr anchor="ctr" anchorCtr="0">
            <a:noAutofit/>
          </a:bodyPr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09668"/>
            <a:ext cx="7297922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6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7398"/>
            <a:ext cx="7313061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4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38913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9906001" cy="6858000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/>
        </p:nvSpPr>
        <p:spPr>
          <a:xfrm rot="16200000">
            <a:off x="4616431" y="-116006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 smtClean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2582040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3436841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371884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26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4265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831712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 smtClean="0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586284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441084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723090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2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35549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3687830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4620381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490238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3248"/>
            <a:ext cx="9257316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455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4559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324283" y="799151"/>
            <a:ext cx="9258830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9258468" cy="510219"/>
          </a:xfrm>
        </p:spPr>
        <p:txBody>
          <a:bodyPr anchor="b" anchorCtr="0"/>
          <a:lstStyle>
            <a:lvl1pPr marL="628454" indent="-628454" defTabSz="639792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 smtClean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dirty="0" err="1" smtClean="0">
                <a:ea typeface="Verdana" pitchFamily="34" charset="0"/>
                <a:cs typeface="Verdana" pitchFamily="34" charset="0"/>
              </a:rPr>
              <a:t>xxxxxx</a:t>
            </a:r>
            <a:endParaRPr lang="sv-SE" sz="1020" dirty="0" smtClean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 smtClean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 smtClean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 smtClean="0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4644" y="442696"/>
            <a:ext cx="6372511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78500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9512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822769" y="1"/>
            <a:ext cx="3083231" cy="644495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324283" y="799212"/>
            <a:ext cx="6372138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6391215" cy="510219"/>
          </a:xfrm>
        </p:spPr>
        <p:txBody>
          <a:bodyPr anchor="b" anchorCtr="0"/>
          <a:lstStyle>
            <a:lvl1pPr marL="628454" indent="-628454" defTabSz="639792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 smtClean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dirty="0" err="1" smtClean="0">
                <a:ea typeface="Verdana" pitchFamily="34" charset="0"/>
                <a:cs typeface="Verdana" pitchFamily="34" charset="0"/>
              </a:rPr>
              <a:t>xxxxxx</a:t>
            </a:r>
            <a:endParaRPr lang="sv-SE" sz="1020" dirty="0" smtClean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 smtClean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 smtClean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 smtClean="0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2696"/>
            <a:ext cx="6530315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325796" y="1130582"/>
            <a:ext cx="9257316" cy="1687901"/>
          </a:xfrm>
        </p:spPr>
        <p:txBody>
          <a:bodyPr>
            <a:spAutoFit/>
          </a:bodyPr>
          <a:lstStyle>
            <a:lvl1pPr>
              <a:spcBef>
                <a:spcPts val="1837"/>
              </a:spcBef>
              <a:spcAft>
                <a:spcPts val="0"/>
              </a:spcAft>
              <a:defRPr sz="2041"/>
            </a:lvl1pPr>
            <a:lvl2pPr>
              <a:spcBef>
                <a:spcPts val="612"/>
              </a:spcBef>
              <a:spcAft>
                <a:spcPts val="0"/>
              </a:spcAft>
              <a:defRPr sz="2041"/>
            </a:lvl2pPr>
            <a:lvl3pPr>
              <a:defRPr sz="2041"/>
            </a:lvl3pPr>
            <a:lvl4pPr>
              <a:spcAft>
                <a:spcPts val="0"/>
              </a:spcAft>
              <a:defRPr sz="2041"/>
            </a:lvl4pPr>
            <a:lvl5pPr>
              <a:spcAft>
                <a:spcPts val="0"/>
              </a:spcAft>
              <a:defRPr sz="204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424" y="5412828"/>
            <a:ext cx="5474175" cy="1101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  <p:sp>
        <p:nvSpPr>
          <p:cNvPr id="6" name="Rektangel med rundade hörn på samma sida 5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7064589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325796" y="434718"/>
            <a:ext cx="6525049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49"/>
              </a:lnSpc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38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796" y="1120864"/>
            <a:ext cx="9257316" cy="17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390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ARBETSMATERIAL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6" r:id="rId4"/>
    <p:sldLayoutId id="2147483707" r:id="rId5"/>
    <p:sldLayoutId id="2147483721" r:id="rId6"/>
    <p:sldLayoutId id="2147483723" r:id="rId7"/>
    <p:sldLayoutId id="2147483705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defRPr lang="en-US" sz="2245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ts val="306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7586" indent="-195966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2pPr>
      <a:lvl3pPr marL="369298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–"/>
        <a:defRPr sz="1632">
          <a:solidFill>
            <a:schemeClr val="tx1"/>
          </a:solidFill>
          <a:latin typeface="+mn-lt"/>
          <a:cs typeface="Calibri" pitchFamily="34" charset="0"/>
        </a:defRPr>
      </a:lvl3pPr>
      <a:lvl4pPr marL="545848" indent="-176551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pitchFamily="34" charset="0"/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4pPr>
      <a:lvl5pPr marL="730497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-"/>
        <a:defRPr sz="1632">
          <a:solidFill>
            <a:schemeClr val="tx1"/>
          </a:solidFill>
          <a:latin typeface="+mn-lt"/>
          <a:cs typeface="Calibri" pitchFamily="34" charset="0"/>
        </a:defRPr>
      </a:lvl5pPr>
      <a:lvl6pPr marL="1227622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054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486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691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601001"/>
              </p:ext>
            </p:extLst>
          </p:nvPr>
        </p:nvGraphicFramePr>
        <p:xfrm>
          <a:off x="382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4" imgW="282" imgH="282" progId="TCLayout.ActiveDocument.1">
                  <p:embed/>
                </p:oleObj>
              </mc:Choice>
              <mc:Fallback>
                <p:oleObj name="think-cell Slide" r:id="rId4" imgW="282" imgH="28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7"/>
          <p:cNvSpPr txBox="1">
            <a:spLocks/>
          </p:cNvSpPr>
          <p:nvPr/>
        </p:nvSpPr>
        <p:spPr bwMode="auto">
          <a:xfrm>
            <a:off x="66280" y="179095"/>
            <a:ext cx="481051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91229" rtl="0" eaLnBrk="1" fontAlgn="base" hangingPunct="1">
              <a:lnSpc>
                <a:spcPts val="1317"/>
              </a:lnSpc>
              <a:spcBef>
                <a:spcPct val="0"/>
              </a:spcBef>
              <a:spcAft>
                <a:spcPct val="0"/>
              </a:spcAft>
              <a:defRPr lang="en-US" sz="1207" b="1">
                <a:solidFill>
                  <a:srgbClr val="E6460A"/>
                </a:solidFill>
                <a:latin typeface="Georgia" pitchFamily="18" charset="0"/>
                <a:ea typeface="+mj-ea"/>
                <a:cs typeface="Georgia" pitchFamily="18" charset="0"/>
              </a:defRPr>
            </a:lvl1pPr>
            <a:lvl2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2pPr>
            <a:lvl3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3pPr>
            <a:lvl4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4pPr>
            <a:lvl5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5pPr>
            <a:lvl6pPr marL="25084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6pPr>
            <a:lvl7pPr marL="501681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7pPr>
            <a:lvl8pPr marL="75252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8pPr>
            <a:lvl9pPr marL="1003362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kern="0" dirty="0" err="1" smtClean="0">
                <a:latin typeface="+mj-lt"/>
              </a:rPr>
              <a:t>Välkommen</a:t>
            </a:r>
            <a:r>
              <a:rPr lang="en-US" sz="1800" kern="0" dirty="0" smtClean="0">
                <a:latin typeface="+mj-lt"/>
              </a:rPr>
              <a:t> </a:t>
            </a:r>
            <a:r>
              <a:rPr lang="en-US" sz="1800" kern="0" dirty="0" err="1" smtClean="0">
                <a:latin typeface="+mj-lt"/>
              </a:rPr>
              <a:t>på</a:t>
            </a:r>
            <a:r>
              <a:rPr lang="en-US" sz="1800" kern="0" dirty="0" smtClean="0">
                <a:latin typeface="+mj-lt"/>
              </a:rPr>
              <a:t> </a:t>
            </a:r>
            <a:r>
              <a:rPr lang="en-US" sz="1800" kern="0" dirty="0" err="1" smtClean="0">
                <a:latin typeface="+mj-lt"/>
              </a:rPr>
              <a:t>kurs</a:t>
            </a:r>
            <a:r>
              <a:rPr lang="en-US" sz="1800" kern="0" dirty="0" smtClean="0">
                <a:latin typeface="+mj-lt"/>
              </a:rPr>
              <a:t>:</a:t>
            </a:r>
            <a:endParaRPr lang="en-US" sz="1800" kern="0" dirty="0" smtClean="0">
              <a:latin typeface="+mj-lt"/>
            </a:endParaRPr>
          </a:p>
          <a:p>
            <a:pPr>
              <a:lnSpc>
                <a:spcPct val="100000"/>
              </a:lnSpc>
            </a:pPr>
            <a:endParaRPr lang="en-US" sz="1800" kern="0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en-US" sz="3200" kern="0" dirty="0" err="1" smtClean="0">
                <a:latin typeface="+mj-lt"/>
              </a:rPr>
              <a:t>Hälsostöd</a:t>
            </a:r>
            <a:endParaRPr lang="en-US" sz="3200" kern="0" dirty="0" smtClean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3200" b="0" kern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48989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10608" y="1190863"/>
            <a:ext cx="4469090" cy="4316432"/>
          </a:xfrm>
          <a:prstGeom prst="rect">
            <a:avLst/>
          </a:prstGeom>
          <a:solidFill>
            <a:srgbClr val="FFEBAB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5326974" y="1533784"/>
            <a:ext cx="1110776" cy="5294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När?</a:t>
            </a:r>
            <a:endParaRPr lang="sv-SE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6320153" y="1558102"/>
            <a:ext cx="3189842" cy="5294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r>
              <a:rPr lang="sv-SE" sz="14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Datum:</a:t>
            </a:r>
          </a:p>
          <a:p>
            <a:pPr>
              <a:buClr>
                <a:srgbClr val="41AE61"/>
              </a:buClr>
            </a:pPr>
            <a:r>
              <a:rPr lang="sv-SE" sz="14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sv-SE" sz="1400" kern="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41AE61"/>
              </a:buClr>
            </a:pPr>
            <a:r>
              <a:rPr lang="sv-SE" sz="14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Tid:        -           </a:t>
            </a:r>
            <a:r>
              <a:rPr lang="sv-SE" sz="1400" kern="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sv-SE" sz="1400" kern="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v-SE" sz="14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sv-SE" sz="1400" kern="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</a:t>
            </a:r>
            <a:r>
              <a:rPr lang="sv-SE" sz="14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Clr>
                <a:srgbClr val="41AE61"/>
              </a:buClr>
            </a:pPr>
            <a:r>
              <a:rPr lang="sv-SE" sz="14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(kl.         -      )</a:t>
            </a:r>
            <a:endParaRPr lang="sv-SE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5344416" y="2899303"/>
            <a:ext cx="1110776" cy="27491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Var?</a:t>
            </a:r>
            <a:endParaRPr lang="sv-SE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5344415" y="4378512"/>
            <a:ext cx="1110777" cy="4090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Kursen leds av:</a:t>
            </a:r>
          </a:p>
          <a:p>
            <a:pPr>
              <a:buClr>
                <a:srgbClr val="41AE61"/>
              </a:buClr>
            </a:pP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v-SE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6657241" y="5645418"/>
            <a:ext cx="3189842" cy="52841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endParaRPr lang="sv-SE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53526" y="6613122"/>
            <a:ext cx="4752474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988">
              <a:solidFill>
                <a:srgbClr val="FFFFFF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43" y="6336875"/>
            <a:ext cx="556857" cy="522818"/>
          </a:xfrm>
          <a:prstGeom prst="rect">
            <a:avLst/>
          </a:prstGeom>
        </p:spPr>
      </p:pic>
      <p:sp>
        <p:nvSpPr>
          <p:cNvPr id="45" name="Text Placeholder 2"/>
          <p:cNvSpPr txBox="1">
            <a:spLocks/>
          </p:cNvSpPr>
          <p:nvPr/>
        </p:nvSpPr>
        <p:spPr>
          <a:xfrm>
            <a:off x="5344415" y="3464914"/>
            <a:ext cx="1111086" cy="52841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Språk</a:t>
            </a: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</a:t>
            </a:r>
            <a:endParaRPr lang="sv-SE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657241" y="4943390"/>
            <a:ext cx="3189842" cy="689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endParaRPr lang="sv-SE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613122"/>
            <a:ext cx="4744452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988">
              <a:solidFill>
                <a:srgbClr val="FFFFFF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95" y="6336875"/>
            <a:ext cx="556857" cy="52281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7717" y="1476955"/>
            <a:ext cx="439647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kursen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lära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 om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sjukvård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Sverige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göra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själv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8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227897" y="4422582"/>
            <a:ext cx="448728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2000" dirty="0" smtClean="0">
                <a:latin typeface="+mn-lt"/>
              </a:rPr>
              <a:t>Kursen </a:t>
            </a:r>
            <a:r>
              <a:rPr lang="sv-SE" sz="2000" dirty="0" smtClean="0">
                <a:latin typeface="+mn-lt"/>
              </a:rPr>
              <a:t>riktar sig till dig som är ny i Sverige.</a:t>
            </a:r>
          </a:p>
          <a:p>
            <a:r>
              <a:rPr lang="sv-SE" sz="2000" dirty="0" smtClean="0">
                <a:latin typeface="+mn-lt"/>
              </a:rPr>
              <a:t>Kursen är kostnadsfri.</a:t>
            </a:r>
            <a:endParaRPr lang="sv-SE" sz="2000" dirty="0" smtClean="0">
              <a:latin typeface="+mn-lt"/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210625" y="2732202"/>
            <a:ext cx="436038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</a:t>
            </a:r>
            <a:r>
              <a:rPr lang="en-US" sz="1600" dirty="0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bättre</a:t>
            </a:r>
            <a:endParaRPr lang="en-US" sz="1600" dirty="0" smtClean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Hantera</a:t>
            </a:r>
            <a:r>
              <a:rPr lang="en-US" sz="1600" dirty="0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stress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Sova</a:t>
            </a:r>
            <a:r>
              <a:rPr lang="en-US" sz="1600" dirty="0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bättre</a:t>
            </a:r>
            <a:endParaRPr lang="en-US" sz="1600" dirty="0" smtClean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Slappna</a:t>
            </a:r>
            <a:r>
              <a:rPr lang="en-US" sz="1600" dirty="0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endParaRPr lang="en-US" sz="1600" dirty="0" smtClean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 smtClean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solidFill>
                <a:srgbClr val="E646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6320153" y="3398810"/>
            <a:ext cx="16385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Kursen ges på:</a:t>
            </a:r>
          </a:p>
          <a:p>
            <a:endParaRPr lang="sv-SE" sz="1400" dirty="0"/>
          </a:p>
          <a:p>
            <a:r>
              <a:rPr lang="sv-SE" sz="1400" dirty="0" smtClean="0"/>
              <a:t>Kursen </a:t>
            </a:r>
            <a:r>
              <a:rPr lang="sv-SE" sz="1400" smtClean="0"/>
              <a:t>tolkas till:  </a:t>
            </a:r>
            <a:endParaRPr lang="sv-SE" sz="14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5300582" y="5236389"/>
            <a:ext cx="1110777" cy="4090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41AE61"/>
              </a:buClr>
            </a:pP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Anmälan:</a:t>
            </a:r>
          </a:p>
          <a:p>
            <a:pPr>
              <a:buClr>
                <a:srgbClr val="41AE61"/>
              </a:buClr>
            </a:pPr>
            <a:r>
              <a:rPr lang="sv-SE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sv-SE" sz="1400" b="1" i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Default_HN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_HN" id="{1A1F4396-3492-4FF2-9890-458CEF186BC0}" vid="{414BF552-C697-4A3D-AAD7-035D9D078C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86</Words>
  <Application>Microsoft Office PowerPoint</Application>
  <PresentationFormat>A4 (210 x 297 mm)</PresentationFormat>
  <Paragraphs>24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Verdana</vt:lpstr>
      <vt:lpstr>Default_HN</vt:lpstr>
      <vt:lpstr>think-cell Slide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2016-02-23T12:50:30Z</dcterms:created>
  <dcterms:modified xsi:type="dcterms:W3CDTF">2016-07-07T12:31:05Z</dcterms:modified>
</cp:coreProperties>
</file>