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trictFirstAndLastChars="0" saveSubsetFonts="1">
  <p:sldMasterIdLst>
    <p:sldMasterId id="2147483697" r:id="rId1"/>
  </p:sldMasterIdLst>
  <p:sldIdLst>
    <p:sldId id="256" r:id="rId2"/>
  </p:sldIdLst>
  <p:sldSz cx="9906000" cy="6858000" type="A4"/>
  <p:notesSz cx="6808788" cy="9940925"/>
  <p:defaultTextStyle>
    <a:defPPr rtl="0">
      <a:defRPr lang="so"/>
    </a:defPPr>
    <a:lvl1pPr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1pPr>
    <a:lvl2pPr marL="488701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2pPr>
    <a:lvl3pPr marL="977402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3pPr>
    <a:lvl4pPr marL="1466103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4pPr>
    <a:lvl5pPr marL="1954804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5pPr>
    <a:lvl6pPr marL="2443505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6pPr>
    <a:lvl7pPr marL="2932206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7pPr>
    <a:lvl8pPr marL="3420908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8pPr>
    <a:lvl9pPr marL="3909609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1" userDrawn="1">
          <p15:clr>
            <a:srgbClr val="A4A3A4"/>
          </p15:clr>
        </p15:guide>
        <p15:guide id="2" orient="horz" pos="485" userDrawn="1">
          <p15:clr>
            <a:srgbClr val="A4A3A4"/>
          </p15:clr>
        </p15:guide>
        <p15:guide id="3" orient="horz" pos="430" userDrawn="1">
          <p15:clr>
            <a:srgbClr val="A4A3A4"/>
          </p15:clr>
        </p15:guide>
        <p15:guide id="4" orient="horz" pos="3818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pos="6037" userDrawn="1">
          <p15:clr>
            <a:srgbClr val="A4A3A4"/>
          </p15:clr>
        </p15:guide>
        <p15:guide id="7" pos="4319" userDrawn="1">
          <p15:clr>
            <a:srgbClr val="A4A3A4"/>
          </p15:clr>
        </p15:guide>
        <p15:guide id="8" orient="horz" pos="3709" userDrawn="1">
          <p15:clr>
            <a:srgbClr val="A4A3A4"/>
          </p15:clr>
        </p15:guide>
        <p15:guide id="9" orient="horz" pos="712" userDrawn="1">
          <p15:clr>
            <a:srgbClr val="A4A3A4"/>
          </p15:clr>
        </p15:guide>
        <p15:guide id="10" orient="horz" pos="4172" userDrawn="1">
          <p15:clr>
            <a:srgbClr val="A4A3A4"/>
          </p15:clr>
        </p15:guide>
        <p15:guide id="11" orient="horz" pos="685" userDrawn="1">
          <p15:clr>
            <a:srgbClr val="A4A3A4"/>
          </p15:clr>
        </p15:guide>
        <p15:guide id="12" orient="horz" pos="3880" userDrawn="1">
          <p15:clr>
            <a:srgbClr val="A4A3A4"/>
          </p15:clr>
        </p15:guide>
        <p15:guide id="13" pos="43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F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970" y="62"/>
      </p:cViewPr>
      <p:guideLst>
        <p:guide orient="horz" pos="631"/>
        <p:guide orient="horz" pos="485"/>
        <p:guide orient="horz" pos="430"/>
        <p:guide orient="horz" pos="3818"/>
        <p:guide pos="204"/>
        <p:guide pos="6037"/>
        <p:guide pos="4319"/>
        <p:guide orient="horz" pos="3709"/>
        <p:guide orient="horz" pos="712"/>
        <p:guide orient="horz" pos="4172"/>
        <p:guide orient="horz" pos="685"/>
        <p:guide orient="horz" pos="3880"/>
        <p:guide pos="43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1.wdp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1.wdp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4.wdp"/><Relationship Id="rId2" Type="http://schemas.openxmlformats.org/officeDocument/2006/relationships/tags" Target="../tags/tag1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jpeg"/><Relationship Id="rId2" Type="http://schemas.openxmlformats.org/officeDocument/2006/relationships/tags" Target="../tags/tag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2.wdp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1051971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" name="Bildobjekt 10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1"/>
            <a:ext cx="9906002" cy="6858000"/>
          </a:xfrm>
          <a:prstGeom prst="rect">
            <a:avLst/>
          </a:prstGeom>
        </p:spPr>
      </p:pic>
      <p:sp>
        <p:nvSpPr>
          <p:cNvPr id="112" name="Rektangel med rundade hörn på samma sida 111"/>
          <p:cNvSpPr/>
          <p:nvPr/>
        </p:nvSpPr>
        <p:spPr>
          <a:xfrm rot="16200000">
            <a:off x="4616430" y="54452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112803"/>
            <a:ext cx="5713718" cy="219820"/>
          </a:xfrm>
        </p:spPr>
        <p:txBody>
          <a:bodyPr wrap="square" rtlCol="0">
            <a:spAutoFit/>
          </a:bodyPr>
          <a:lstStyle>
            <a:lvl1pPr algn="l" rtl="0">
              <a:defRPr sz="1428">
                <a:solidFill>
                  <a:schemeClr val="bg1"/>
                </a:solidFill>
              </a:defRPr>
            </a:lvl1pPr>
          </a:lstStyle>
          <a:p>
            <a:pPr rtl="0"/>
            <a:r>
              <a:rPr lang="so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394809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so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292558"/>
            <a:ext cx="5717237" cy="533848"/>
          </a:xfrm>
        </p:spPr>
        <p:txBody>
          <a:bodyPr rtlCol="0" anchor="b" anchorCtr="0"/>
          <a:lstStyle>
            <a:lvl1pPr algn="l" rtl="0">
              <a:defRPr sz="3469" b="0" cap="none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o"/>
              <a:t>Click to edit master title</a:t>
            </a:r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9160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5365686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8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9718"/>
            <a:ext cx="9906002" cy="6848282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rtlCol="0" anchor="ctr"/>
          <a:lstStyle/>
          <a:p>
            <a:pPr algn="ctr" rtl="0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 rt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rtlCol="0" anchor="b" anchorCtr="0"/>
          <a:lstStyle>
            <a:lvl1pPr algn="l" rtl="0"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so"/>
              <a:t>Click to edit master title</a:t>
            </a:r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so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so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14842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tv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58471627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1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Bildobjekt 1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16" r="1608"/>
          <a:stretch/>
        </p:blipFill>
        <p:spPr>
          <a:xfrm>
            <a:off x="0" y="0"/>
            <a:ext cx="9925304" cy="6446585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rtlCol="0" anchor="ctr"/>
          <a:lstStyle/>
          <a:p>
            <a:pPr algn="ctr" rtl="0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 rt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rtlCol="0" anchor="b" anchorCtr="0"/>
          <a:lstStyle>
            <a:lvl1pPr algn="l" rtl="0"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so"/>
              <a:t>Click to edit master title</a:t>
            </a:r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so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so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1479823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7409793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5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Bildobjekt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" r="3080"/>
          <a:stretch/>
        </p:blipFill>
        <p:spPr>
          <a:xfrm flipH="1">
            <a:off x="0" y="1"/>
            <a:ext cx="9906000" cy="6478344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rtlCol="0" anchor="ctr"/>
          <a:lstStyle/>
          <a:p>
            <a:pPr algn="ctr" rtl="0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 rt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rtlCol="0" anchor="b" anchorCtr="0"/>
          <a:lstStyle>
            <a:lvl1pPr algn="l" rtl="0"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so"/>
              <a:t>Click to edit master title</a:t>
            </a:r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so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so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2710963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ramsida 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Bildobjekt 6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9718"/>
            <a:ext cx="9906002" cy="6848282"/>
          </a:xfrm>
          <a:prstGeom prst="rect">
            <a:avLst/>
          </a:prstGeom>
        </p:spPr>
      </p:pic>
      <p:pic>
        <p:nvPicPr>
          <p:cNvPr id="64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  <p:sp>
        <p:nvSpPr>
          <p:cNvPr id="60" name="Rektangel med rundade hörn på samma sida 59"/>
          <p:cNvSpPr/>
          <p:nvPr/>
        </p:nvSpPr>
        <p:spPr>
          <a:xfrm rot="16200000">
            <a:off x="4616430" y="54452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62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021695"/>
            <a:ext cx="7297922" cy="1067695"/>
          </a:xfrm>
        </p:spPr>
        <p:txBody>
          <a:bodyPr rtlCol="0" anchor="ctr" anchorCtr="0">
            <a:noAutofit/>
          </a:bodyPr>
          <a:lstStyle>
            <a:lvl1pPr algn="l" rtl="0">
              <a:defRPr sz="3469" b="0" cap="none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o"/>
              <a:t>Click to edit master title</a:t>
            </a:r>
          </a:p>
        </p:txBody>
      </p:sp>
      <p:sp>
        <p:nvSpPr>
          <p:cNvPr id="65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109668"/>
            <a:ext cx="7297922" cy="219820"/>
          </a:xfrm>
        </p:spPr>
        <p:txBody>
          <a:bodyPr wrap="square" rtlCol="0">
            <a:spAutoFit/>
          </a:bodyPr>
          <a:lstStyle>
            <a:lvl1pPr algn="l" rtl="0">
              <a:defRPr sz="1428">
                <a:solidFill>
                  <a:schemeClr val="bg1"/>
                </a:solidFill>
              </a:defRPr>
            </a:lvl1pPr>
          </a:lstStyle>
          <a:p>
            <a:pPr rtl="0"/>
            <a:r>
              <a:rPr lang="so"/>
              <a:t>Kontext</a:t>
            </a:r>
            <a:endParaRPr lang="en-US" dirty="0"/>
          </a:p>
        </p:txBody>
      </p:sp>
      <p:sp>
        <p:nvSpPr>
          <p:cNvPr id="66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397398"/>
            <a:ext cx="7313061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so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249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1389132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3" name="Bildobjekt 1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" y="-1"/>
            <a:ext cx="9906001" cy="6858000"/>
          </a:xfrm>
          <a:prstGeom prst="rect">
            <a:avLst/>
          </a:prstGeom>
        </p:spPr>
      </p:pic>
      <p:sp>
        <p:nvSpPr>
          <p:cNvPr id="114" name="Rektangel med rundade hörn på samma sida 113"/>
          <p:cNvSpPr/>
          <p:nvPr/>
        </p:nvSpPr>
        <p:spPr>
          <a:xfrm rot="16200000">
            <a:off x="4616431" y="-116006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2582040"/>
            <a:ext cx="5717237" cy="533848"/>
          </a:xfrm>
        </p:spPr>
        <p:txBody>
          <a:bodyPr rtlCol="0" anchor="b" anchorCtr="0"/>
          <a:lstStyle>
            <a:lvl1pPr algn="l" rtl="0">
              <a:defRPr sz="3469" b="0" cap="none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o"/>
              <a:t>Click to edit master title</a:t>
            </a: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3436841"/>
            <a:ext cx="5713718" cy="219820"/>
          </a:xfrm>
        </p:spPr>
        <p:txBody>
          <a:bodyPr wrap="square" rtlCol="0">
            <a:spAutoFit/>
          </a:bodyPr>
          <a:lstStyle>
            <a:lvl1pPr algn="l" rtl="0">
              <a:defRPr sz="1428">
                <a:solidFill>
                  <a:schemeClr val="bg1"/>
                </a:solidFill>
              </a:defRPr>
            </a:lvl1pPr>
          </a:lstStyle>
          <a:p>
            <a:pPr rtl="0"/>
            <a:r>
              <a:rPr lang="so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3718847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so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9264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884265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4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" name="Bildobjekt 10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61" r="5222"/>
          <a:stretch/>
        </p:blipFill>
        <p:spPr>
          <a:xfrm>
            <a:off x="0" y="1"/>
            <a:ext cx="9906000" cy="6858000"/>
          </a:xfrm>
          <a:prstGeom prst="rect">
            <a:avLst/>
          </a:prstGeom>
        </p:spPr>
      </p:pic>
      <p:sp>
        <p:nvSpPr>
          <p:cNvPr id="112" name="Rektangel med rundade hörn på samma sida 111"/>
          <p:cNvSpPr/>
          <p:nvPr/>
        </p:nvSpPr>
        <p:spPr>
          <a:xfrm rot="16200000">
            <a:off x="4616430" y="831712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586284"/>
            <a:ext cx="5717237" cy="533848"/>
          </a:xfrm>
        </p:spPr>
        <p:txBody>
          <a:bodyPr rtlCol="0" anchor="b" anchorCtr="0"/>
          <a:lstStyle>
            <a:lvl1pPr algn="l" rtl="0">
              <a:defRPr sz="3469" b="0" cap="none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o"/>
              <a:t>Click to edit master title</a:t>
            </a: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441084"/>
            <a:ext cx="5713718" cy="219820"/>
          </a:xfrm>
        </p:spPr>
        <p:txBody>
          <a:bodyPr wrap="square" rtlCol="0">
            <a:spAutoFit/>
          </a:bodyPr>
          <a:lstStyle>
            <a:lvl1pPr algn="l" rtl="0">
              <a:defRPr sz="1428">
                <a:solidFill>
                  <a:schemeClr val="bg1"/>
                </a:solidFill>
              </a:defRPr>
            </a:lvl1pPr>
          </a:lstStyle>
          <a:p>
            <a:pPr rtl="0"/>
            <a:r>
              <a:rPr lang="so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723090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so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312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3355492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3687830"/>
            <a:ext cx="5717237" cy="533848"/>
          </a:xfrm>
        </p:spPr>
        <p:txBody>
          <a:bodyPr rtlCol="0" anchor="b" anchorCtr="0"/>
          <a:lstStyle>
            <a:lvl1pPr algn="l" rtl="0">
              <a:defRPr sz="3469" b="0" cap="none" baseline="0">
                <a:solidFill>
                  <a:schemeClr val="accent3"/>
                </a:solidFill>
              </a:defRPr>
            </a:lvl1pPr>
          </a:lstStyle>
          <a:p>
            <a:pPr rtl="0"/>
            <a:r>
              <a:rPr lang="so"/>
              <a:t>Click to edit master title</a:t>
            </a: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4620381"/>
            <a:ext cx="5713718" cy="219820"/>
          </a:xfrm>
        </p:spPr>
        <p:txBody>
          <a:bodyPr wrap="square" rtlCol="0">
            <a:spAutoFit/>
          </a:bodyPr>
          <a:lstStyle>
            <a:lvl1pPr algn="l" rtl="0">
              <a:defRPr sz="1428">
                <a:solidFill>
                  <a:schemeClr val="tx1"/>
                </a:solidFill>
              </a:defRPr>
            </a:lvl1pPr>
          </a:lstStyle>
          <a:p>
            <a:pPr rtl="0"/>
            <a:r>
              <a:rPr lang="so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4902387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GB" sz="1428" dirty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so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7994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un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5796" y="443248"/>
            <a:ext cx="9257316" cy="307777"/>
          </a:xfrm>
        </p:spPr>
        <p:txBody>
          <a:bodyPr rtlCol="0"/>
          <a:lstStyle>
            <a:lvl1pPr algn="l" rtl="0"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pPr rtl="0"/>
            <a:r>
              <a:rPr lang="so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4559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so"/>
              <a:t> </a:t>
            </a:r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4559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so"/>
              <a:t>ARBETSMATERIAL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>
          <a:xfrm>
            <a:off x="324283" y="799151"/>
            <a:ext cx="9258830" cy="2826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US" sz="1837" i="0" dirty="0" smtClean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so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324644" y="5887773"/>
            <a:ext cx="9258468" cy="510219"/>
          </a:xfrm>
        </p:spPr>
        <p:txBody>
          <a:bodyPr rtlCol="0" anchor="b" anchorCtr="0"/>
          <a:lstStyle>
            <a:lvl1pPr marL="628454" indent="-628454" algn="l" defTabSz="639792" rtl="0">
              <a:lnSpc>
                <a:spcPts val="918"/>
              </a:lnSpc>
              <a:spcAft>
                <a:spcPts val="0"/>
              </a:spcAft>
              <a:tabLst>
                <a:tab pos="479439" algn="r"/>
                <a:tab pos="639792" algn="l"/>
              </a:tabLst>
              <a:defRPr sz="102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28454" lvl="0" indent="-628454" defTabSz="639792" rtl="0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o" sz="1020">
                <a:ea typeface="Verdana" pitchFamily="34" charset="0"/>
                <a:cs typeface="Verdana" pitchFamily="34" charset="0"/>
              </a:rPr>
              <a:t>	Not:	xxxxxx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  <a:p>
            <a:pPr marL="628454" lvl="0" indent="-628454" defTabSz="639792" rtl="0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o" sz="102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28454" lvl="0" indent="-628454" defTabSz="639792" rtl="0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o" sz="1020">
                <a:ea typeface="Verdana" pitchFamily="34" charset="0"/>
                <a:cs typeface="Verdana" pitchFamily="34" charset="0"/>
              </a:rPr>
              <a:t>	Källa:	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90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4644" y="442696"/>
            <a:ext cx="6372511" cy="307777"/>
          </a:xfrm>
        </p:spPr>
        <p:txBody>
          <a:bodyPr rtlCol="0"/>
          <a:lstStyle>
            <a:lvl1pPr algn="l" rtl="0"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pPr rtl="0"/>
            <a:r>
              <a:rPr lang="so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78500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so"/>
              <a:t> </a:t>
            </a:r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9512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so"/>
              <a:t>ARBETSMATERIAL</a:t>
            </a:r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9"/>
          </p:nvPr>
        </p:nvSpPr>
        <p:spPr>
          <a:xfrm>
            <a:off x="6822769" y="1"/>
            <a:ext cx="3083231" cy="6444955"/>
          </a:xfrm>
        </p:spPr>
        <p:txBody>
          <a:bodyPr rtlCol="0"/>
          <a:lstStyle/>
          <a:p>
            <a:pPr rtl="0"/>
            <a:r>
              <a:rPr lang="so"/>
              <a:t>Click icon to add picture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0"/>
            <p:custDataLst>
              <p:tags r:id="rId1"/>
            </p:custDataLst>
          </p:nvPr>
        </p:nvSpPr>
        <p:spPr>
          <a:xfrm>
            <a:off x="324283" y="799212"/>
            <a:ext cx="6372138" cy="2826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US" sz="1837" i="0" dirty="0" smtClean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so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324644" y="5887773"/>
            <a:ext cx="6391215" cy="510219"/>
          </a:xfrm>
        </p:spPr>
        <p:txBody>
          <a:bodyPr rtlCol="0" anchor="b" anchorCtr="0"/>
          <a:lstStyle>
            <a:lvl1pPr marL="628454" indent="-628454" algn="l" defTabSz="639792" rtl="0">
              <a:lnSpc>
                <a:spcPts val="918"/>
              </a:lnSpc>
              <a:spcAft>
                <a:spcPts val="0"/>
              </a:spcAft>
              <a:tabLst>
                <a:tab pos="479439" algn="r"/>
                <a:tab pos="639792" algn="l"/>
              </a:tabLst>
              <a:defRPr sz="102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28454" lvl="0" indent="-628454" defTabSz="639792" rtl="0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o" sz="1020">
                <a:ea typeface="Verdana" pitchFamily="34" charset="0"/>
                <a:cs typeface="Verdana" pitchFamily="34" charset="0"/>
              </a:rPr>
              <a:t>	Not:	xxxxxx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  <a:p>
            <a:pPr marL="628454" lvl="0" indent="-628454" defTabSz="639792" rtl="0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o" sz="102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28454" lvl="0" indent="-628454" defTabSz="639792" rtl="0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o" sz="1020">
                <a:ea typeface="Verdana" pitchFamily="34" charset="0"/>
                <a:cs typeface="Verdana" pitchFamily="34" charset="0"/>
              </a:rPr>
              <a:t>	Källa:	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8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5796" y="442696"/>
            <a:ext cx="6530315" cy="307777"/>
          </a:xfrm>
        </p:spPr>
        <p:txBody>
          <a:bodyPr rtlCol="0"/>
          <a:lstStyle>
            <a:lvl1pPr algn="l" rtl="0"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pPr rtl="0"/>
            <a:r>
              <a:rPr lang="so"/>
              <a:t>Click to edit Master title style</a:t>
            </a:r>
            <a:endParaRPr lang="en-GB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/>
          </p:nvPr>
        </p:nvSpPr>
        <p:spPr>
          <a:xfrm>
            <a:off x="325796" y="1130582"/>
            <a:ext cx="9257316" cy="1687901"/>
          </a:xfrm>
        </p:spPr>
        <p:txBody>
          <a:bodyPr rtlCol="0">
            <a:spAutoFit/>
          </a:bodyPr>
          <a:lstStyle>
            <a:lvl1pPr algn="l" rtl="0">
              <a:spcBef>
                <a:spcPts val="1837"/>
              </a:spcBef>
              <a:spcAft>
                <a:spcPts val="0"/>
              </a:spcAft>
              <a:defRPr sz="2041"/>
            </a:lvl1pPr>
            <a:lvl2pPr algn="l" rtl="0">
              <a:spcBef>
                <a:spcPts val="612"/>
              </a:spcBef>
              <a:spcAft>
                <a:spcPts val="0"/>
              </a:spcAft>
              <a:defRPr sz="2041"/>
            </a:lvl2pPr>
            <a:lvl3pPr algn="l" rtl="0">
              <a:defRPr sz="2041"/>
            </a:lvl3pPr>
            <a:lvl4pPr algn="l" rtl="0">
              <a:spcAft>
                <a:spcPts val="0"/>
              </a:spcAft>
              <a:defRPr sz="2041"/>
            </a:lvl4pPr>
            <a:lvl5pPr algn="l" rtl="0">
              <a:spcAft>
                <a:spcPts val="0"/>
              </a:spcAft>
              <a:defRPr sz="2041"/>
            </a:lvl5pPr>
          </a:lstStyle>
          <a:p>
            <a:pPr lvl="0" rtl="0"/>
            <a:r>
              <a:rPr lang="so"/>
              <a:t>Click to edit Master text styles</a:t>
            </a:r>
          </a:p>
          <a:p>
            <a:pPr lvl="1" rtl="0"/>
            <a:r>
              <a:rPr lang="so"/>
              <a:t>Second level</a:t>
            </a:r>
          </a:p>
          <a:p>
            <a:pPr lvl="2" rtl="0"/>
            <a:r>
              <a:rPr lang="so"/>
              <a:t>Third level</a:t>
            </a:r>
          </a:p>
          <a:p>
            <a:pPr lvl="3" rtl="0"/>
            <a:r>
              <a:rPr lang="so"/>
              <a:t>Fourth level</a:t>
            </a:r>
          </a:p>
          <a:p>
            <a:pPr lvl="4" rtl="0"/>
            <a:r>
              <a:rPr lang="so"/>
              <a:t>Fifth level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so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so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316207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7424" y="5412828"/>
            <a:ext cx="5474175" cy="110193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so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so"/>
              <a:t>ARBETSMATERIAL</a:t>
            </a:r>
          </a:p>
        </p:txBody>
      </p:sp>
      <p:sp>
        <p:nvSpPr>
          <p:cNvPr id="6" name="Rektangel med rundade hörn på samma sida 5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 rt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rtlCol="0" anchor="b" anchorCtr="0"/>
          <a:lstStyle>
            <a:lvl1pPr algn="l" rtl="0"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so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40039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137064589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" name="think-cell Slide" r:id="rId17" imgW="360" imgH="360" progId="">
                  <p:embed/>
                </p:oleObj>
              </mc:Choice>
              <mc:Fallback>
                <p:oleObj name="think-cell Slide" r:id="rId17" imgW="360" imgH="360" progId="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rtlCol="0" anchor="ctr"/>
          <a:lstStyle/>
          <a:p>
            <a:pPr algn="ctr" rtl="0">
              <a:defRPr/>
            </a:pPr>
            <a:endParaRPr lang="sv-SE" sz="1745"/>
          </a:p>
        </p:txBody>
      </p:sp>
      <p:pic>
        <p:nvPicPr>
          <p:cNvPr id="10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4" name="Rak 13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" name="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325796" y="434718"/>
            <a:ext cx="6525049" cy="31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/>
          <a:p>
            <a:pPr lvl="0" rtl="0">
              <a:lnSpc>
                <a:spcPts val="2449"/>
              </a:lnSpc>
            </a:pPr>
            <a:r>
              <a:rPr lang="so"/>
              <a:t>Click to edit Master title style</a:t>
            </a:r>
            <a:endParaRPr lang="en-US" dirty="0"/>
          </a:p>
        </p:txBody>
      </p: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389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so"/>
              <a:t> </a:t>
            </a:r>
            <a:endParaRPr lang="en-US" dirty="0"/>
          </a:p>
        </p:txBody>
      </p:sp>
      <p:sp>
        <p:nvSpPr>
          <p:cNvPr id="3082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5796" y="1120864"/>
            <a:ext cx="9257316" cy="170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so"/>
              <a:t>Click to edit Master text styles</a:t>
            </a:r>
          </a:p>
          <a:p>
            <a:pPr lvl="1" rtl="0"/>
            <a:r>
              <a:rPr lang="so"/>
              <a:t>Second level</a:t>
            </a:r>
          </a:p>
          <a:p>
            <a:pPr lvl="2" rtl="0"/>
            <a:r>
              <a:rPr lang="so"/>
              <a:t>Third level</a:t>
            </a:r>
          </a:p>
          <a:p>
            <a:pPr lvl="3" rtl="0"/>
            <a:r>
              <a:rPr lang="so"/>
              <a:t>Fourth level</a:t>
            </a:r>
          </a:p>
          <a:p>
            <a:pPr lvl="4" rtl="0"/>
            <a:r>
              <a:rPr lang="so"/>
              <a:t>Fifth level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390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so"/>
              <a:t>ARBETSMATERIAL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4" r:id="rId2"/>
    <p:sldLayoutId id="2147483725" r:id="rId3"/>
    <p:sldLayoutId id="2147483726" r:id="rId4"/>
    <p:sldLayoutId id="2147483707" r:id="rId5"/>
    <p:sldLayoutId id="2147483721" r:id="rId6"/>
    <p:sldLayoutId id="2147483723" r:id="rId7"/>
    <p:sldLayoutId id="2147483705" r:id="rId8"/>
    <p:sldLayoutId id="2147483728" r:id="rId9"/>
    <p:sldLayoutId id="2147483729" r:id="rId10"/>
    <p:sldLayoutId id="2147483730" r:id="rId11"/>
    <p:sldLayoutId id="2147483731" r:id="rId12"/>
    <p:sldLayoutId id="2147483732" r:id="rId13"/>
  </p:sldLayoutIdLst>
  <p:hf hd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defRPr lang="en-US" sz="2245" b="1" dirty="0" smtClean="0">
          <a:solidFill>
            <a:schemeClr val="tx1"/>
          </a:solidFill>
          <a:latin typeface="Georgia" pitchFamily="18" charset="0"/>
          <a:ea typeface="+mj-ea"/>
          <a:cs typeface="Georgia" pitchFamily="18" charset="0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ts val="306"/>
        </a:spcAft>
        <a:buClr>
          <a:schemeClr val="tx2"/>
        </a:buClr>
        <a:defRPr sz="1632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197586" indent="-195966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Char char="•"/>
        <a:defRPr sz="1632">
          <a:solidFill>
            <a:schemeClr val="tx1"/>
          </a:solidFill>
          <a:latin typeface="+mn-lt"/>
          <a:cs typeface="Calibri" pitchFamily="34" charset="0"/>
        </a:defRPr>
      </a:lvl2pPr>
      <a:lvl3pPr marL="369298" indent="-184649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charset="0"/>
        <a:buChar char="–"/>
        <a:defRPr sz="1632">
          <a:solidFill>
            <a:schemeClr val="tx1"/>
          </a:solidFill>
          <a:latin typeface="+mn-lt"/>
          <a:cs typeface="Calibri" pitchFamily="34" charset="0"/>
        </a:defRPr>
      </a:lvl3pPr>
      <a:lvl4pPr marL="545848" indent="-176551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pitchFamily="34" charset="0"/>
        <a:buChar char="•"/>
        <a:defRPr sz="1632">
          <a:solidFill>
            <a:schemeClr val="tx1"/>
          </a:solidFill>
          <a:latin typeface="+mn-lt"/>
          <a:cs typeface="Calibri" pitchFamily="34" charset="0"/>
        </a:defRPr>
      </a:lvl4pPr>
      <a:lvl5pPr marL="730497" indent="-184649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charset="0"/>
        <a:buChar char="-"/>
        <a:defRPr sz="1632">
          <a:solidFill>
            <a:schemeClr val="tx1"/>
          </a:solidFill>
          <a:latin typeface="+mn-lt"/>
          <a:cs typeface="Calibri" pitchFamily="34" charset="0"/>
        </a:defRPr>
      </a:lvl5pPr>
      <a:lvl6pPr marL="1227622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6pPr>
      <a:lvl7pPr marL="1694054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7pPr>
      <a:lvl8pPr marL="2160486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8pPr>
      <a:lvl9pPr marL="262691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94601001"/>
              </p:ext>
            </p:extLst>
          </p:nvPr>
        </p:nvGraphicFramePr>
        <p:xfrm>
          <a:off x="38289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8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891" y="162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itle 7"/>
          <p:cNvSpPr txBox="1">
            <a:spLocks/>
          </p:cNvSpPr>
          <p:nvPr/>
        </p:nvSpPr>
        <p:spPr bwMode="auto">
          <a:xfrm>
            <a:off x="66280" y="179095"/>
            <a:ext cx="4810519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defTabSz="491229" rtl="0" eaLnBrk="1" fontAlgn="base" hangingPunct="1">
              <a:lnSpc>
                <a:spcPts val="1317"/>
              </a:lnSpc>
              <a:spcBef>
                <a:spcPct val="0"/>
              </a:spcBef>
              <a:spcAft>
                <a:spcPct val="0"/>
              </a:spcAft>
              <a:defRPr lang="en-GB" sz="1207" b="1">
                <a:solidFill>
                  <a:srgbClr val="E6460A"/>
                </a:solidFill>
                <a:latin typeface="Georgia" pitchFamily="18" charset="0"/>
                <a:ea typeface="+mj-ea"/>
                <a:cs typeface="Georgia" pitchFamily="18" charset="0"/>
              </a:defRPr>
            </a:lvl1pPr>
            <a:lvl2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2pPr>
            <a:lvl3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3pPr>
            <a:lvl4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4pPr>
            <a:lvl5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5pPr>
            <a:lvl6pPr marL="250840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6pPr>
            <a:lvl7pPr marL="501681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7pPr>
            <a:lvl8pPr marL="752520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8pPr>
            <a:lvl9pPr marL="1003362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rtl="0">
              <a:lnSpc>
                <a:spcPct val="100000"/>
              </a:lnSpc>
            </a:pPr>
            <a:r>
              <a:rPr lang="so" sz="1800" b="1" i="0" u="none" kern="0">
                <a:latin typeface="+mj-lt"/>
              </a:rPr>
              <a:t>Ku soo dhowow Kooraska</a:t>
            </a:r>
            <a:endParaRPr lang="en-GB" sz="1800" kern="0" dirty="0">
              <a:latin typeface="+mj-lt"/>
            </a:endParaRPr>
          </a:p>
          <a:p>
            <a:pPr algn="l" rtl="0">
              <a:lnSpc>
                <a:spcPct val="100000"/>
              </a:lnSpc>
            </a:pPr>
            <a:endParaRPr lang="en-GB" sz="1800" kern="0" dirty="0">
              <a:latin typeface="+mj-lt"/>
            </a:endParaRPr>
          </a:p>
          <a:p>
            <a:pPr algn="ctr" rtl="0">
              <a:lnSpc>
                <a:spcPct val="100000"/>
              </a:lnSpc>
            </a:pPr>
            <a:r>
              <a:rPr lang="so" sz="3200" b="1" i="0" u="none" kern="0">
                <a:latin typeface="+mj-lt"/>
              </a:rPr>
              <a:t>Gargaarka caafimaad</a:t>
            </a:r>
            <a:endParaRPr lang="en-GB" sz="3200" kern="0" dirty="0">
              <a:latin typeface="+mj-lt"/>
            </a:endParaRPr>
          </a:p>
          <a:p>
            <a:pPr algn="ctr" rtl="0">
              <a:lnSpc>
                <a:spcPct val="100000"/>
              </a:lnSpc>
            </a:pPr>
            <a:endParaRPr lang="en-GB" sz="3200" b="0" kern="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4948989" y="0"/>
            <a:ext cx="0" cy="6858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110608" y="1190862"/>
            <a:ext cx="4469090" cy="4825473"/>
          </a:xfrm>
          <a:prstGeom prst="rect">
            <a:avLst/>
          </a:prstGeom>
          <a:solidFill>
            <a:srgbClr val="FFEBAB"/>
          </a:soli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en-GB" sz="1400" dirty="0">
              <a:solidFill>
                <a:srgbClr val="000000"/>
              </a:solidFill>
              <a:cs typeface="Calibri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5326974" y="1533784"/>
            <a:ext cx="1110776" cy="5294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l" rtl="0">
              <a:buClr>
                <a:srgbClr val="41AE61"/>
              </a:buClr>
            </a:pPr>
            <a:r>
              <a:rPr lang="so" sz="1400" b="1" i="1" u="none"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Goortee?</a:t>
            </a:r>
            <a:endParaRPr lang="en-GB" sz="1400" b="1" i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Text Placeholder 2"/>
          <p:cNvSpPr txBox="1">
            <a:spLocks/>
          </p:cNvSpPr>
          <p:nvPr/>
        </p:nvSpPr>
        <p:spPr>
          <a:xfrm>
            <a:off x="6320153" y="1558102"/>
            <a:ext cx="3189842" cy="5294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l" rtl="0">
              <a:buClr>
                <a:srgbClr val="41AE61"/>
              </a:buClr>
            </a:pPr>
            <a:r>
              <a:rPr lang="so" sz="1400" b="0" i="0" u="none"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Taariikhda:</a:t>
            </a:r>
          </a:p>
          <a:p>
            <a:pPr algn="l" rtl="0">
              <a:buClr>
                <a:srgbClr val="41AE61"/>
              </a:buClr>
            </a:pPr>
            <a:r>
              <a:rPr lang="so" sz="1400" b="0" i="0" u="none"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en-GB" sz="14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 rtl="0">
              <a:buClr>
                <a:srgbClr val="41AE61"/>
              </a:buClr>
            </a:pPr>
            <a:r>
              <a:rPr lang="so" sz="1400" b="0" i="0" u="none"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Wakhtiga:   -   subax/galab </a:t>
            </a:r>
          </a:p>
          <a:p>
            <a:pPr algn="l" rtl="0">
              <a:buClr>
                <a:srgbClr val="41AE61"/>
              </a:buClr>
            </a:pPr>
            <a:r>
              <a:rPr lang="so" sz="1400" b="0" i="0" u="none"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(Wakhtiga.  -     )</a:t>
            </a:r>
            <a:endParaRPr lang="en-GB" sz="14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5344416" y="2899303"/>
            <a:ext cx="1110776" cy="274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l" rtl="0">
              <a:buClr>
                <a:srgbClr val="41AE61"/>
              </a:buClr>
            </a:pPr>
            <a:r>
              <a:rPr lang="so" sz="1400" b="1" i="1" u="none"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Halkee?</a:t>
            </a:r>
            <a:endParaRPr lang="en-GB" sz="1400" b="1" i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Text Placeholder 2"/>
          <p:cNvSpPr txBox="1">
            <a:spLocks/>
          </p:cNvSpPr>
          <p:nvPr/>
        </p:nvSpPr>
        <p:spPr>
          <a:xfrm>
            <a:off x="5277077" y="4670238"/>
            <a:ext cx="1110777" cy="40902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l" rtl="0">
              <a:buClr>
                <a:srgbClr val="41AE61"/>
              </a:buClr>
            </a:pPr>
            <a:endParaRPr lang="en-US" sz="1400" b="1" i="1" u="none" kern="0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 rtl="0">
              <a:buClr>
                <a:srgbClr val="41AE61"/>
              </a:buClr>
            </a:pPr>
            <a:endParaRPr lang="en-US" sz="1400" b="1" i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 rtl="0">
              <a:buClr>
                <a:srgbClr val="41AE61"/>
              </a:buClr>
            </a:pPr>
            <a:r>
              <a:rPr lang="so" sz="1400" b="1" i="1" u="none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Kooraska uu </a:t>
            </a:r>
            <a:r>
              <a:rPr lang="so" sz="1400" b="1" i="1" u="none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hogaaminayo:</a:t>
            </a:r>
          </a:p>
          <a:p>
            <a:pPr algn="l" rtl="0">
              <a:buClr>
                <a:srgbClr val="41AE61"/>
              </a:buClr>
            </a:pPr>
            <a:r>
              <a:rPr lang="so" sz="1400" b="0" i="0" u="none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1400" b="1" i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Text Placeholder 2"/>
          <p:cNvSpPr txBox="1">
            <a:spLocks/>
          </p:cNvSpPr>
          <p:nvPr/>
        </p:nvSpPr>
        <p:spPr>
          <a:xfrm>
            <a:off x="6657241" y="5645418"/>
            <a:ext cx="3189842" cy="52841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l" rtl="0">
              <a:buClr>
                <a:srgbClr val="41AE61"/>
              </a:buClr>
            </a:pPr>
            <a:endParaRPr lang="en-GB" sz="14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153526" y="6613122"/>
            <a:ext cx="4752474" cy="246571"/>
          </a:xfrm>
          <a:prstGeom prst="rect">
            <a:avLst/>
          </a:pr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en-GB" sz="988">
              <a:solidFill>
                <a:srgbClr val="FFFFFF"/>
              </a:solidFill>
            </a:endParaRPr>
          </a:p>
        </p:txBody>
      </p:sp>
      <p:sp>
        <p:nvSpPr>
          <p:cNvPr id="45" name="Text Placeholder 2"/>
          <p:cNvSpPr txBox="1">
            <a:spLocks/>
          </p:cNvSpPr>
          <p:nvPr/>
        </p:nvSpPr>
        <p:spPr>
          <a:xfrm>
            <a:off x="5344415" y="3464914"/>
            <a:ext cx="1111086" cy="52841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l" rtl="0">
              <a:buClr>
                <a:srgbClr val="41AE61"/>
              </a:buClr>
            </a:pPr>
            <a:r>
              <a:rPr lang="so" sz="1400" b="1" i="1" u="none"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Luqadda?</a:t>
            </a:r>
            <a:r>
              <a:rPr lang="so" sz="1400" b="0" i="0" u="none"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GB" sz="1400" b="1" i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6657241" y="4943390"/>
            <a:ext cx="3189842" cy="6899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l" rtl="0">
              <a:buClr>
                <a:srgbClr val="41AE61"/>
              </a:buClr>
            </a:pPr>
            <a:endParaRPr lang="en-GB" sz="14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0" y="6613122"/>
            <a:ext cx="4744452" cy="246571"/>
          </a:xfrm>
          <a:prstGeom prst="rect">
            <a:avLst/>
          </a:pr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en-GB" sz="988">
              <a:solidFill>
                <a:srgbClr val="FFFFFF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217717" y="1476955"/>
            <a:ext cx="4396476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/>
            <a:r>
              <a:rPr lang="so" sz="1800" b="0" i="0" u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Kooraskan waxaad baran doontaa sida loo helo daryeelka caafimaad gudaha Sweden, iyo waxaad naftaada u qaban karto:</a:t>
            </a:r>
            <a:endParaRPr lang="en-GB" sz="1800" dirty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227897" y="4422582"/>
            <a:ext cx="448728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/>
            <a:r>
              <a:rPr lang="so" sz="2000" b="0" i="0" u="none">
                <a:latin typeface="+mn-lt"/>
              </a:rPr>
              <a:t>Kooraska waxaa loogu talo galay kuwan ku cusub Sweden.</a:t>
            </a:r>
          </a:p>
          <a:p>
            <a:pPr algn="l" rtl="0"/>
            <a:r>
              <a:rPr lang="so" sz="2000" b="0" i="0" u="none">
                <a:latin typeface="+mn-lt"/>
              </a:rPr>
              <a:t>Kooraska waa bilaasha.</a:t>
            </a:r>
            <a:endParaRPr lang="en-GB" sz="2000" dirty="0">
              <a:latin typeface="+mn-lt"/>
            </a:endParaRPr>
          </a:p>
        </p:txBody>
      </p:sp>
      <p:sp>
        <p:nvSpPr>
          <p:cNvPr id="25" name="textruta 24"/>
          <p:cNvSpPr txBox="1"/>
          <p:nvPr/>
        </p:nvSpPr>
        <p:spPr>
          <a:xfrm>
            <a:off x="210625" y="2732202"/>
            <a:ext cx="436038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o" sz="1600" b="0" i="0" u="none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Dareemaa si ka fican</a:t>
            </a:r>
            <a:endParaRPr lang="en-GB" sz="1600" dirty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o" sz="1600" b="0" i="0" u="none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Maareeyaa walbahaarka</a:t>
            </a:r>
          </a:p>
          <a:p>
            <a:pPr marL="285750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o" sz="1600" b="0" i="0" u="none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 seexdaa si wanaagsan</a:t>
            </a:r>
            <a:endParaRPr lang="en-GB" sz="1600" dirty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o" sz="1600" b="0" i="0" u="none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Nastaa</a:t>
            </a:r>
            <a:endParaRPr lang="en-GB" sz="1600" dirty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rtl="0"/>
            <a:endParaRPr lang="en-GB" sz="1800" dirty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rtl="0"/>
            <a:endParaRPr lang="en-GB" sz="1800" dirty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6320153" y="3398810"/>
            <a:ext cx="2740720" cy="11695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 rtl="0"/>
            <a:r>
              <a:rPr lang="so" sz="1400" b="0" i="0" u="none" dirty="0"/>
              <a:t>Kooraska waxaa lagu bixinataa: Swedish</a:t>
            </a:r>
          </a:p>
          <a:p>
            <a:pPr rtl="0"/>
            <a:endParaRPr lang="en-GB" sz="1400" dirty="0"/>
          </a:p>
          <a:p>
            <a:pPr algn="l" rtl="0"/>
            <a:r>
              <a:rPr lang="so" sz="1400" b="0" i="0" u="none" dirty="0"/>
              <a:t>Kooraska waxaa lagu bixinataa: Somali</a:t>
            </a:r>
          </a:p>
          <a:p>
            <a:pPr rtl="0"/>
            <a:endParaRPr lang="en-GB" sz="1400" dirty="0"/>
          </a:p>
          <a:p>
            <a:pPr algn="l" rtl="0"/>
            <a:r>
              <a:rPr lang="so" sz="1400" b="0" i="0" u="none" dirty="0"/>
              <a:t>Kooraska waxaa loo turjumayaa: Somali</a:t>
            </a:r>
            <a:endParaRPr lang="en-GB" sz="1400" dirty="0"/>
          </a:p>
        </p:txBody>
      </p:sp>
      <p:sp>
        <p:nvSpPr>
          <p:cNvPr id="21" name="Text Placeholder 2"/>
          <p:cNvSpPr txBox="1">
            <a:spLocks/>
          </p:cNvSpPr>
          <p:nvPr/>
        </p:nvSpPr>
        <p:spPr>
          <a:xfrm>
            <a:off x="5344416" y="6114139"/>
            <a:ext cx="1584176" cy="20451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l" rtl="0">
              <a:buClr>
                <a:srgbClr val="41AE61"/>
              </a:buClr>
            </a:pPr>
            <a:r>
              <a:rPr lang="so" sz="1400" b="1" i="1" u="none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Diiwaangelinta:</a:t>
            </a:r>
          </a:p>
          <a:p>
            <a:pPr algn="l" rtl="0">
              <a:buClr>
                <a:srgbClr val="41AE61"/>
              </a:buClr>
            </a:pPr>
            <a:r>
              <a:rPr lang="so" sz="1400" b="0" i="0" u="none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1400" b="1" i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364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heme/theme1.xml><?xml version="1.0" encoding="utf-8"?>
<a:theme xmlns:a="http://schemas.openxmlformats.org/drawingml/2006/main" name="Default_HN">
  <a:themeElements>
    <a:clrScheme name="HealthNavigator">
      <a:dk1>
        <a:srgbClr val="000000"/>
      </a:dk1>
      <a:lt1>
        <a:srgbClr val="FFFFFF"/>
      </a:lt1>
      <a:dk2>
        <a:srgbClr val="41AE61"/>
      </a:dk2>
      <a:lt2>
        <a:srgbClr val="002960"/>
      </a:lt2>
      <a:accent1>
        <a:srgbClr val="CDE4EC"/>
      </a:accent1>
      <a:accent2>
        <a:srgbClr val="5BA6C1"/>
      </a:accent2>
      <a:accent3>
        <a:srgbClr val="2D6679"/>
      </a:accent3>
      <a:accent4>
        <a:srgbClr val="1E4652"/>
      </a:accent4>
      <a:accent5>
        <a:srgbClr val="A4053D"/>
      </a:accent5>
      <a:accent6>
        <a:srgbClr val="80110A"/>
      </a:accent6>
      <a:hlink>
        <a:srgbClr val="2D6679"/>
      </a:hlink>
      <a:folHlink>
        <a:srgbClr val="1E4652"/>
      </a:folHlink>
    </a:clrScheme>
    <a:fontScheme name="Anpassat 2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12700">
          <a:solidFill>
            <a:schemeClr val="bg1">
              <a:lumMod val="75000"/>
            </a:schemeClr>
          </a:solidFill>
        </a:ln>
        <a:effectLst/>
      </a:spPr>
      <a:bodyPr rtlCol="0" anchor="t" anchorCtr="0"/>
      <a:lstStyle>
        <a:defPPr>
          <a:defRPr dirty="0" smtClean="0">
            <a:solidFill>
              <a:schemeClr val="tx1"/>
            </a:solidFill>
            <a:latin typeface="Calibri" pitchFamily="34" charset="0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2D66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A1A1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fault_HN" id="{1A1F4396-3492-4FF2-9890-458CEF186BC0}" vid="{414BF552-C697-4A3D-AAD7-035D9D078C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94</Words>
  <Application>Microsoft Office PowerPoint</Application>
  <PresentationFormat>A4 (210 x 297 mm)</PresentationFormat>
  <Paragraphs>28</Paragraphs>
  <Slides>1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Arial</vt:lpstr>
      <vt:lpstr>Calibri</vt:lpstr>
      <vt:lpstr>Georgia</vt:lpstr>
      <vt:lpstr>Verdana</vt:lpstr>
      <vt:lpstr>Default_HN</vt:lpstr>
      <vt:lpstr>think-cell Slide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2016-02-23T12:50:30Z</dcterms:created>
  <dcterms:modified xsi:type="dcterms:W3CDTF">2016-09-16T08:34:52Z</dcterms:modified>
</cp:coreProperties>
</file>