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trictFirstAndLastChars="0" saveSubsetFonts="1">
  <p:sldMasterIdLst>
    <p:sldMasterId id="2147483697" r:id="rId1"/>
  </p:sldMasterIdLst>
  <p:sldIdLst>
    <p:sldId id="256" r:id="rId2"/>
  </p:sldIdLst>
  <p:sldSz cx="9906000" cy="6858000" type="A4"/>
  <p:notesSz cx="6808788" cy="9940925"/>
  <p:defaultTextStyle>
    <a:defPPr rtl="0">
      <a:defRPr lang="so"/>
    </a:defPPr>
    <a:lvl1pPr algn="l" rtl="0" fontAlgn="base">
      <a:spcBef>
        <a:spcPct val="0"/>
      </a:spcBef>
      <a:spcAft>
        <a:spcPct val="0"/>
      </a:spcAft>
      <a:defRPr sz="1710" kern="1200">
        <a:solidFill>
          <a:schemeClr val="tx1"/>
        </a:solidFill>
        <a:latin typeface="Arial" charset="0"/>
        <a:ea typeface="+mn-ea"/>
        <a:cs typeface="+mn-cs"/>
      </a:defRPr>
    </a:lvl1pPr>
    <a:lvl2pPr marL="488701" algn="l" rtl="0" fontAlgn="base">
      <a:spcBef>
        <a:spcPct val="0"/>
      </a:spcBef>
      <a:spcAft>
        <a:spcPct val="0"/>
      </a:spcAft>
      <a:defRPr sz="1710" kern="1200">
        <a:solidFill>
          <a:schemeClr val="tx1"/>
        </a:solidFill>
        <a:latin typeface="Arial" charset="0"/>
        <a:ea typeface="+mn-ea"/>
        <a:cs typeface="+mn-cs"/>
      </a:defRPr>
    </a:lvl2pPr>
    <a:lvl3pPr marL="977402" algn="l" rtl="0" fontAlgn="base">
      <a:spcBef>
        <a:spcPct val="0"/>
      </a:spcBef>
      <a:spcAft>
        <a:spcPct val="0"/>
      </a:spcAft>
      <a:defRPr sz="1710" kern="1200">
        <a:solidFill>
          <a:schemeClr val="tx1"/>
        </a:solidFill>
        <a:latin typeface="Arial" charset="0"/>
        <a:ea typeface="+mn-ea"/>
        <a:cs typeface="+mn-cs"/>
      </a:defRPr>
    </a:lvl3pPr>
    <a:lvl4pPr marL="1466103" algn="l" rtl="0" fontAlgn="base">
      <a:spcBef>
        <a:spcPct val="0"/>
      </a:spcBef>
      <a:spcAft>
        <a:spcPct val="0"/>
      </a:spcAft>
      <a:defRPr sz="1710" kern="1200">
        <a:solidFill>
          <a:schemeClr val="tx1"/>
        </a:solidFill>
        <a:latin typeface="Arial" charset="0"/>
        <a:ea typeface="+mn-ea"/>
        <a:cs typeface="+mn-cs"/>
      </a:defRPr>
    </a:lvl4pPr>
    <a:lvl5pPr marL="1954804" algn="l" rtl="0" fontAlgn="base">
      <a:spcBef>
        <a:spcPct val="0"/>
      </a:spcBef>
      <a:spcAft>
        <a:spcPct val="0"/>
      </a:spcAft>
      <a:defRPr sz="1710" kern="1200">
        <a:solidFill>
          <a:schemeClr val="tx1"/>
        </a:solidFill>
        <a:latin typeface="Arial" charset="0"/>
        <a:ea typeface="+mn-ea"/>
        <a:cs typeface="+mn-cs"/>
      </a:defRPr>
    </a:lvl5pPr>
    <a:lvl6pPr marL="2443505" algn="l" defTabSz="977402" rtl="0" eaLnBrk="1" latinLnBrk="0" hangingPunct="1">
      <a:defRPr sz="1710" kern="1200">
        <a:solidFill>
          <a:schemeClr val="tx1"/>
        </a:solidFill>
        <a:latin typeface="Arial" charset="0"/>
        <a:ea typeface="+mn-ea"/>
        <a:cs typeface="+mn-cs"/>
      </a:defRPr>
    </a:lvl6pPr>
    <a:lvl7pPr marL="2932206" algn="l" defTabSz="977402" rtl="0" eaLnBrk="1" latinLnBrk="0" hangingPunct="1">
      <a:defRPr sz="1710" kern="1200">
        <a:solidFill>
          <a:schemeClr val="tx1"/>
        </a:solidFill>
        <a:latin typeface="Arial" charset="0"/>
        <a:ea typeface="+mn-ea"/>
        <a:cs typeface="+mn-cs"/>
      </a:defRPr>
    </a:lvl7pPr>
    <a:lvl8pPr marL="3420908" algn="l" defTabSz="977402" rtl="0" eaLnBrk="1" latinLnBrk="0" hangingPunct="1">
      <a:defRPr sz="1710" kern="1200">
        <a:solidFill>
          <a:schemeClr val="tx1"/>
        </a:solidFill>
        <a:latin typeface="Arial" charset="0"/>
        <a:ea typeface="+mn-ea"/>
        <a:cs typeface="+mn-cs"/>
      </a:defRPr>
    </a:lvl8pPr>
    <a:lvl9pPr marL="3909609" algn="l" defTabSz="977402" rtl="0" eaLnBrk="1" latinLnBrk="0" hangingPunct="1">
      <a:defRPr sz="171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1" userDrawn="1">
          <p15:clr>
            <a:srgbClr val="A4A3A4"/>
          </p15:clr>
        </p15:guide>
        <p15:guide id="2" orient="horz" pos="485" userDrawn="1">
          <p15:clr>
            <a:srgbClr val="A4A3A4"/>
          </p15:clr>
        </p15:guide>
        <p15:guide id="3" orient="horz" pos="430" userDrawn="1">
          <p15:clr>
            <a:srgbClr val="A4A3A4"/>
          </p15:clr>
        </p15:guide>
        <p15:guide id="4" orient="horz" pos="3818" userDrawn="1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6037" userDrawn="1">
          <p15:clr>
            <a:srgbClr val="A4A3A4"/>
          </p15:clr>
        </p15:guide>
        <p15:guide id="7" pos="4319" userDrawn="1">
          <p15:clr>
            <a:srgbClr val="A4A3A4"/>
          </p15:clr>
        </p15:guide>
        <p15:guide id="8" orient="horz" pos="3709" userDrawn="1">
          <p15:clr>
            <a:srgbClr val="A4A3A4"/>
          </p15:clr>
        </p15:guide>
        <p15:guide id="9" orient="horz" pos="712" userDrawn="1">
          <p15:clr>
            <a:srgbClr val="A4A3A4"/>
          </p15:clr>
        </p15:guide>
        <p15:guide id="10" orient="horz" pos="4172" userDrawn="1">
          <p15:clr>
            <a:srgbClr val="A4A3A4"/>
          </p15:clr>
        </p15:guide>
        <p15:guide id="11" orient="horz" pos="685" userDrawn="1">
          <p15:clr>
            <a:srgbClr val="A4A3A4"/>
          </p15:clr>
        </p15:guide>
        <p15:guide id="12" orient="horz" pos="3880" userDrawn="1">
          <p15:clr>
            <a:srgbClr val="A4A3A4"/>
          </p15:clr>
        </p15:guide>
        <p15:guide id="13" pos="43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970" y="62"/>
      </p:cViewPr>
      <p:guideLst>
        <p:guide orient="horz" pos="631"/>
        <p:guide orient="horz" pos="485"/>
        <p:guide orient="horz" pos="430"/>
        <p:guide orient="horz" pos="3818"/>
        <p:guide pos="204"/>
        <p:guide pos="6037"/>
        <p:guide pos="4319"/>
        <p:guide orient="horz" pos="3709"/>
        <p:guide orient="horz" pos="712"/>
        <p:guide orient="horz" pos="4172"/>
        <p:guide orient="horz" pos="685"/>
        <p:guide orient="horz" pos="3880"/>
        <p:guide pos="43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4.wdp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2.wdp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3.wdp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am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1051971"/>
              </p:ext>
            </p:extLst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" name="Bildobjekt 10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 flipH="1">
            <a:off x="0" y="1"/>
            <a:ext cx="9906002" cy="6858000"/>
          </a:xfrm>
          <a:prstGeom prst="rect">
            <a:avLst/>
          </a:prstGeom>
        </p:spPr>
      </p:pic>
      <p:sp>
        <p:nvSpPr>
          <p:cNvPr id="112" name="Rektangel med rundade hörn på samma sida 111"/>
          <p:cNvSpPr/>
          <p:nvPr/>
        </p:nvSpPr>
        <p:spPr>
          <a:xfrm rot="16200000">
            <a:off x="4616430" y="544520"/>
            <a:ext cx="2001264" cy="8577882"/>
          </a:xfrm>
          <a:prstGeom prst="round2SameRect">
            <a:avLst>
              <a:gd name="adj1" fmla="val 28514"/>
              <a:gd name="adj2" fmla="val 0"/>
            </a:avLst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en-GB" sz="1745" dirty="0" err="1">
              <a:solidFill>
                <a:schemeClr val="tx1"/>
              </a:solidFill>
            </a:endParaRPr>
          </a:p>
        </p:txBody>
      </p:sp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67135" y="5112803"/>
            <a:ext cx="5713718" cy="219820"/>
          </a:xfrm>
        </p:spPr>
        <p:txBody>
          <a:bodyPr wrap="square" rtlCol="0">
            <a:spAutoFit/>
          </a:bodyPr>
          <a:lstStyle>
            <a:lvl1pPr algn="l" rtl="0">
              <a:defRPr sz="1428">
                <a:solidFill>
                  <a:schemeClr val="bg1"/>
                </a:solidFill>
              </a:defRPr>
            </a:lvl1pPr>
          </a:lstStyle>
          <a:p>
            <a:pPr rtl="0"/>
            <a:r>
              <a:rPr lang="so"/>
              <a:t>Kontext</a:t>
            </a:r>
            <a:endParaRPr lang="en-US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867135" y="5394809"/>
            <a:ext cx="5718983" cy="2198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rtl="0">
              <a:defRPr lang="en-GB" sz="1428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so"/>
              <a:t>Datum</a:t>
            </a:r>
            <a:endParaRPr lang="en-GB" dirty="0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67135" y="4292558"/>
            <a:ext cx="5717237" cy="533848"/>
          </a:xfrm>
        </p:spPr>
        <p:txBody>
          <a:bodyPr rtlCol="0" anchor="b" anchorCtr="0"/>
          <a:lstStyle>
            <a:lvl1pPr algn="l" rtl="0">
              <a:defRPr sz="3469" b="0" cap="none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so"/>
              <a:t>Click to edit master title</a:t>
            </a:r>
          </a:p>
        </p:txBody>
      </p:sp>
      <p:pic>
        <p:nvPicPr>
          <p:cNvPr id="111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491" y="248130"/>
            <a:ext cx="2919565" cy="58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916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5365686"/>
              </p:ext>
            </p:extLst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 flipH="1">
            <a:off x="0" y="9718"/>
            <a:ext cx="9906002" cy="6848282"/>
          </a:xfrm>
          <a:prstGeom prst="rect">
            <a:avLst/>
          </a:prstGeom>
        </p:spPr>
      </p:pic>
      <p:sp>
        <p:nvSpPr>
          <p:cNvPr id="15" name="SlideBottomBar"/>
          <p:cNvSpPr>
            <a:spLocks noChangeArrowheads="1"/>
          </p:cNvSpPr>
          <p:nvPr/>
        </p:nvSpPr>
        <p:spPr bwMode="auto">
          <a:xfrm rot="10800000">
            <a:off x="0" y="6454683"/>
            <a:ext cx="9906000" cy="403317"/>
          </a:xfrm>
          <a:prstGeom prst="rect">
            <a:avLst/>
          </a:prstGeom>
          <a:gradFill>
            <a:gsLst>
              <a:gs pos="0">
                <a:srgbClr val="E4E8EB"/>
              </a:gs>
              <a:gs pos="50000">
                <a:srgbClr val="EBEDEC"/>
              </a:gs>
              <a:gs pos="100000">
                <a:srgbClr val="F0F0F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3287" tIns="46644" rIns="93287" bIns="46644" rtlCol="0" anchor="ctr"/>
          <a:lstStyle/>
          <a:p>
            <a:pPr algn="ctr" rtl="0">
              <a:defRPr/>
            </a:pPr>
            <a:endParaRPr lang="sv-SE" sz="1745"/>
          </a:p>
        </p:txBody>
      </p:sp>
      <p:sp>
        <p:nvSpPr>
          <p:cNvPr id="9" name="Rektangel med rundade hörn på samma sida 8"/>
          <p:cNvSpPr/>
          <p:nvPr/>
        </p:nvSpPr>
        <p:spPr>
          <a:xfrm rot="5400000" flipH="1">
            <a:off x="3288309" y="10508"/>
            <a:ext cx="2001264" cy="8577882"/>
          </a:xfrm>
          <a:prstGeom prst="round2SameRect">
            <a:avLst>
              <a:gd name="adj1" fmla="val 28514"/>
              <a:gd name="adj2" fmla="val 0"/>
            </a:avLst>
          </a:prstGeom>
          <a:solidFill>
            <a:srgbClr val="002960">
              <a:alpha val="8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1162" tIns="36731" rIns="73462" bIns="36731" rtlCol="0" anchor="ctr" anchorCtr="0"/>
          <a:lstStyle/>
          <a:p>
            <a:pPr lvl="0" rtl="0"/>
            <a:endParaRPr lang="en-GB" sz="2041" b="1" kern="0" dirty="0" err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32445" y="4004673"/>
            <a:ext cx="5717237" cy="533848"/>
          </a:xfrm>
        </p:spPr>
        <p:txBody>
          <a:bodyPr rtlCol="0" anchor="b" anchorCtr="0"/>
          <a:lstStyle>
            <a:lvl1pPr algn="l" rtl="0">
              <a:defRPr sz="3469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so"/>
              <a:t>Click to edit master title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745725" y="6582876"/>
            <a:ext cx="44087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>
            <a:lvl1pPr algn="ctr" rtl="0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so"/>
              <a:t> </a:t>
            </a:r>
            <a:endParaRPr lang="en-US" dirty="0"/>
          </a:p>
        </p:txBody>
      </p:sp>
      <p:pic>
        <p:nvPicPr>
          <p:cNvPr id="16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1286" y="6507557"/>
            <a:ext cx="1422144" cy="286273"/>
          </a:xfrm>
          <a:prstGeom prst="rect">
            <a:avLst/>
          </a:prstGeom>
          <a:noFill/>
        </p:spPr>
      </p:pic>
      <p:cxnSp>
        <p:nvCxnSpPr>
          <p:cNvPr id="17" name="Rak 16"/>
          <p:cNvCxnSpPr/>
          <p:nvPr/>
        </p:nvCxnSpPr>
        <p:spPr>
          <a:xfrm>
            <a:off x="0" y="6454872"/>
            <a:ext cx="9906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473" y="6582876"/>
            <a:ext cx="4377241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>
            <a:lvl1pPr algn="l" rtl="0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so"/>
              <a:t>ARBETSMATERIAL</a:t>
            </a:r>
          </a:p>
        </p:txBody>
      </p:sp>
    </p:spTree>
    <p:extLst>
      <p:ext uri="{BB962C8B-B14F-4D97-AF65-F5344CB8AC3E}">
        <p14:creationId xmlns:p14="http://schemas.microsoft.com/office/powerpoint/2010/main" val="14842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tv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8471627"/>
              </p:ext>
            </p:extLst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6" r="1608"/>
          <a:stretch/>
        </p:blipFill>
        <p:spPr>
          <a:xfrm>
            <a:off x="0" y="0"/>
            <a:ext cx="9925304" cy="6446585"/>
          </a:xfrm>
          <a:prstGeom prst="rect">
            <a:avLst/>
          </a:prstGeom>
        </p:spPr>
      </p:pic>
      <p:sp>
        <p:nvSpPr>
          <p:cNvPr id="15" name="SlideBottomBar"/>
          <p:cNvSpPr>
            <a:spLocks noChangeArrowheads="1"/>
          </p:cNvSpPr>
          <p:nvPr/>
        </p:nvSpPr>
        <p:spPr bwMode="auto">
          <a:xfrm rot="10800000">
            <a:off x="0" y="6454683"/>
            <a:ext cx="9906000" cy="403317"/>
          </a:xfrm>
          <a:prstGeom prst="rect">
            <a:avLst/>
          </a:prstGeom>
          <a:gradFill>
            <a:gsLst>
              <a:gs pos="0">
                <a:srgbClr val="E4E8EB"/>
              </a:gs>
              <a:gs pos="50000">
                <a:srgbClr val="EBEDEC"/>
              </a:gs>
              <a:gs pos="100000">
                <a:srgbClr val="F0F0F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3287" tIns="46644" rIns="93287" bIns="46644" rtlCol="0" anchor="ctr"/>
          <a:lstStyle/>
          <a:p>
            <a:pPr algn="ctr" rtl="0">
              <a:defRPr/>
            </a:pPr>
            <a:endParaRPr lang="sv-SE" sz="1745"/>
          </a:p>
        </p:txBody>
      </p:sp>
      <p:sp>
        <p:nvSpPr>
          <p:cNvPr id="9" name="Rektangel med rundade hörn på samma sida 8"/>
          <p:cNvSpPr/>
          <p:nvPr/>
        </p:nvSpPr>
        <p:spPr>
          <a:xfrm rot="5400000" flipH="1">
            <a:off x="3288309" y="10508"/>
            <a:ext cx="2001264" cy="8577882"/>
          </a:xfrm>
          <a:prstGeom prst="round2SameRect">
            <a:avLst>
              <a:gd name="adj1" fmla="val 28514"/>
              <a:gd name="adj2" fmla="val 0"/>
            </a:avLst>
          </a:prstGeom>
          <a:solidFill>
            <a:srgbClr val="002960">
              <a:alpha val="8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1162" tIns="36731" rIns="73462" bIns="36731" rtlCol="0" anchor="ctr" anchorCtr="0"/>
          <a:lstStyle/>
          <a:p>
            <a:pPr lvl="0" rtl="0"/>
            <a:endParaRPr lang="en-GB" sz="2041" b="1" kern="0" dirty="0" err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32445" y="4004673"/>
            <a:ext cx="5717237" cy="533848"/>
          </a:xfrm>
        </p:spPr>
        <p:txBody>
          <a:bodyPr rtlCol="0" anchor="b" anchorCtr="0"/>
          <a:lstStyle>
            <a:lvl1pPr algn="l" rtl="0">
              <a:defRPr sz="3469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so"/>
              <a:t>Click to edit master title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745725" y="6582876"/>
            <a:ext cx="44087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>
            <a:lvl1pPr algn="ctr" rtl="0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so"/>
              <a:t> </a:t>
            </a:r>
            <a:endParaRPr lang="en-US" dirty="0"/>
          </a:p>
        </p:txBody>
      </p:sp>
      <p:pic>
        <p:nvPicPr>
          <p:cNvPr id="16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1286" y="6507557"/>
            <a:ext cx="1422144" cy="286273"/>
          </a:xfrm>
          <a:prstGeom prst="rect">
            <a:avLst/>
          </a:prstGeom>
          <a:noFill/>
        </p:spPr>
      </p:pic>
      <p:cxnSp>
        <p:nvCxnSpPr>
          <p:cNvPr id="17" name="Rak 16"/>
          <p:cNvCxnSpPr/>
          <p:nvPr/>
        </p:nvCxnSpPr>
        <p:spPr>
          <a:xfrm>
            <a:off x="0" y="6454872"/>
            <a:ext cx="9906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473" y="6582876"/>
            <a:ext cx="4377241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>
            <a:lvl1pPr algn="l" rtl="0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so"/>
              <a:t>ARBETSMATERIAL</a:t>
            </a:r>
          </a:p>
        </p:txBody>
      </p:sp>
    </p:spTree>
    <p:extLst>
      <p:ext uri="{BB962C8B-B14F-4D97-AF65-F5344CB8AC3E}">
        <p14:creationId xmlns:p14="http://schemas.microsoft.com/office/powerpoint/2010/main" val="1479823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7409793"/>
              </p:ext>
            </p:extLst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" r="3080"/>
          <a:stretch/>
        </p:blipFill>
        <p:spPr>
          <a:xfrm flipH="1">
            <a:off x="0" y="1"/>
            <a:ext cx="9906000" cy="6478344"/>
          </a:xfrm>
          <a:prstGeom prst="rect">
            <a:avLst/>
          </a:prstGeom>
        </p:spPr>
      </p:pic>
      <p:sp>
        <p:nvSpPr>
          <p:cNvPr id="15" name="SlideBottomBar"/>
          <p:cNvSpPr>
            <a:spLocks noChangeArrowheads="1"/>
          </p:cNvSpPr>
          <p:nvPr/>
        </p:nvSpPr>
        <p:spPr bwMode="auto">
          <a:xfrm rot="10800000">
            <a:off x="0" y="6454683"/>
            <a:ext cx="9906000" cy="403317"/>
          </a:xfrm>
          <a:prstGeom prst="rect">
            <a:avLst/>
          </a:prstGeom>
          <a:gradFill>
            <a:gsLst>
              <a:gs pos="0">
                <a:srgbClr val="E4E8EB"/>
              </a:gs>
              <a:gs pos="50000">
                <a:srgbClr val="EBEDEC"/>
              </a:gs>
              <a:gs pos="100000">
                <a:srgbClr val="F0F0F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3287" tIns="46644" rIns="93287" bIns="46644" rtlCol="0" anchor="ctr"/>
          <a:lstStyle/>
          <a:p>
            <a:pPr algn="ctr" rtl="0">
              <a:defRPr/>
            </a:pPr>
            <a:endParaRPr lang="sv-SE" sz="1745"/>
          </a:p>
        </p:txBody>
      </p:sp>
      <p:sp>
        <p:nvSpPr>
          <p:cNvPr id="9" name="Rektangel med rundade hörn på samma sida 8"/>
          <p:cNvSpPr/>
          <p:nvPr/>
        </p:nvSpPr>
        <p:spPr>
          <a:xfrm rot="5400000" flipH="1">
            <a:off x="3288309" y="10508"/>
            <a:ext cx="2001264" cy="8577882"/>
          </a:xfrm>
          <a:prstGeom prst="round2SameRect">
            <a:avLst>
              <a:gd name="adj1" fmla="val 28514"/>
              <a:gd name="adj2" fmla="val 0"/>
            </a:avLst>
          </a:prstGeom>
          <a:solidFill>
            <a:srgbClr val="002960">
              <a:alpha val="8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1162" tIns="36731" rIns="73462" bIns="36731" rtlCol="0" anchor="ctr" anchorCtr="0"/>
          <a:lstStyle/>
          <a:p>
            <a:pPr lvl="0" rtl="0"/>
            <a:endParaRPr lang="en-GB" sz="2041" b="1" kern="0" dirty="0" err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32445" y="4004673"/>
            <a:ext cx="5717237" cy="533848"/>
          </a:xfrm>
        </p:spPr>
        <p:txBody>
          <a:bodyPr rtlCol="0" anchor="b" anchorCtr="0"/>
          <a:lstStyle>
            <a:lvl1pPr algn="l" rtl="0">
              <a:defRPr sz="3469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so"/>
              <a:t>Click to edit master title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745725" y="6582876"/>
            <a:ext cx="44087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>
            <a:lvl1pPr algn="ctr" rtl="0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so"/>
              <a:t> </a:t>
            </a:r>
            <a:endParaRPr lang="en-US" dirty="0"/>
          </a:p>
        </p:txBody>
      </p:sp>
      <p:pic>
        <p:nvPicPr>
          <p:cNvPr id="16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1286" y="6507557"/>
            <a:ext cx="1422144" cy="286273"/>
          </a:xfrm>
          <a:prstGeom prst="rect">
            <a:avLst/>
          </a:prstGeom>
          <a:noFill/>
        </p:spPr>
      </p:pic>
      <p:cxnSp>
        <p:nvCxnSpPr>
          <p:cNvPr id="17" name="Rak 16"/>
          <p:cNvCxnSpPr/>
          <p:nvPr/>
        </p:nvCxnSpPr>
        <p:spPr>
          <a:xfrm>
            <a:off x="0" y="6454872"/>
            <a:ext cx="9906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473" y="6582876"/>
            <a:ext cx="4377241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>
            <a:lvl1pPr algn="l" rtl="0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so"/>
              <a:t>ARBETSMATERIAL</a:t>
            </a:r>
          </a:p>
        </p:txBody>
      </p:sp>
    </p:spTree>
    <p:extLst>
      <p:ext uri="{BB962C8B-B14F-4D97-AF65-F5344CB8AC3E}">
        <p14:creationId xmlns:p14="http://schemas.microsoft.com/office/powerpoint/2010/main" val="2710963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ramsida 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Bildobjekt 6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 flipH="1">
            <a:off x="0" y="9718"/>
            <a:ext cx="9906002" cy="6848282"/>
          </a:xfrm>
          <a:prstGeom prst="rect">
            <a:avLst/>
          </a:prstGeom>
        </p:spPr>
      </p:pic>
      <p:pic>
        <p:nvPicPr>
          <p:cNvPr id="64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491" y="248130"/>
            <a:ext cx="2919565" cy="587700"/>
          </a:xfrm>
          <a:prstGeom prst="rect">
            <a:avLst/>
          </a:prstGeom>
          <a:noFill/>
        </p:spPr>
      </p:pic>
      <p:sp>
        <p:nvSpPr>
          <p:cNvPr id="60" name="Rektangel med rundade hörn på samma sida 59"/>
          <p:cNvSpPr/>
          <p:nvPr/>
        </p:nvSpPr>
        <p:spPr>
          <a:xfrm rot="16200000">
            <a:off x="4616430" y="544520"/>
            <a:ext cx="2001264" cy="8577882"/>
          </a:xfrm>
          <a:prstGeom prst="round2SameRect">
            <a:avLst>
              <a:gd name="adj1" fmla="val 28514"/>
              <a:gd name="adj2" fmla="val 0"/>
            </a:avLst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en-GB" sz="1745" dirty="0" err="1">
              <a:solidFill>
                <a:schemeClr val="tx1"/>
              </a:solidFill>
            </a:endParaRPr>
          </a:p>
        </p:txBody>
      </p:sp>
      <p:sp>
        <p:nvSpPr>
          <p:cNvPr id="62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67135" y="4021695"/>
            <a:ext cx="7297922" cy="1067695"/>
          </a:xfrm>
        </p:spPr>
        <p:txBody>
          <a:bodyPr rtlCol="0" anchor="ctr" anchorCtr="0">
            <a:noAutofit/>
          </a:bodyPr>
          <a:lstStyle>
            <a:lvl1pPr algn="l" rtl="0">
              <a:defRPr sz="3469" b="0" cap="none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so"/>
              <a:t>Click to edit master title</a:t>
            </a:r>
          </a:p>
        </p:txBody>
      </p:sp>
      <p:sp>
        <p:nvSpPr>
          <p:cNvPr id="65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67135" y="5109668"/>
            <a:ext cx="7297922" cy="219820"/>
          </a:xfrm>
        </p:spPr>
        <p:txBody>
          <a:bodyPr wrap="square" rtlCol="0">
            <a:spAutoFit/>
          </a:bodyPr>
          <a:lstStyle>
            <a:lvl1pPr algn="l" rtl="0">
              <a:defRPr sz="1428">
                <a:solidFill>
                  <a:schemeClr val="bg1"/>
                </a:solidFill>
              </a:defRPr>
            </a:lvl1pPr>
          </a:lstStyle>
          <a:p>
            <a:pPr rtl="0"/>
            <a:r>
              <a:rPr lang="so"/>
              <a:t>Kontext</a:t>
            </a:r>
            <a:endParaRPr lang="en-US" dirty="0"/>
          </a:p>
        </p:txBody>
      </p:sp>
      <p:sp>
        <p:nvSpPr>
          <p:cNvPr id="66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867135" y="5397398"/>
            <a:ext cx="7313061" cy="2198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rtl="0">
              <a:defRPr lang="en-GB" sz="1428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so"/>
              <a:t>Datum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24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am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1389132"/>
              </p:ext>
            </p:extLst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" name="Bildobjekt 11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-1"/>
            <a:ext cx="9906001" cy="6858000"/>
          </a:xfrm>
          <a:prstGeom prst="rect">
            <a:avLst/>
          </a:prstGeom>
        </p:spPr>
      </p:pic>
      <p:sp>
        <p:nvSpPr>
          <p:cNvPr id="114" name="Rektangel med rundade hörn på samma sida 113"/>
          <p:cNvSpPr/>
          <p:nvPr/>
        </p:nvSpPr>
        <p:spPr>
          <a:xfrm rot="16200000">
            <a:off x="4616431" y="-1160060"/>
            <a:ext cx="2001264" cy="8577882"/>
          </a:xfrm>
          <a:prstGeom prst="round2SameRect">
            <a:avLst>
              <a:gd name="adj1" fmla="val 28514"/>
              <a:gd name="adj2" fmla="val 0"/>
            </a:avLst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en-GB" sz="1745" dirty="0" err="1">
              <a:solidFill>
                <a:schemeClr val="tx1"/>
              </a:solidFill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67135" y="2582040"/>
            <a:ext cx="5717237" cy="533848"/>
          </a:xfrm>
        </p:spPr>
        <p:txBody>
          <a:bodyPr rtlCol="0" anchor="b" anchorCtr="0"/>
          <a:lstStyle>
            <a:lvl1pPr algn="l" rtl="0">
              <a:defRPr sz="3469" b="0" cap="none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so"/>
              <a:t>Click to edit master title</a:t>
            </a:r>
          </a:p>
        </p:txBody>
      </p:sp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67135" y="3436841"/>
            <a:ext cx="5713718" cy="219820"/>
          </a:xfrm>
        </p:spPr>
        <p:txBody>
          <a:bodyPr wrap="square" rtlCol="0">
            <a:spAutoFit/>
          </a:bodyPr>
          <a:lstStyle>
            <a:lvl1pPr algn="l" rtl="0">
              <a:defRPr sz="1428">
                <a:solidFill>
                  <a:schemeClr val="bg1"/>
                </a:solidFill>
              </a:defRPr>
            </a:lvl1pPr>
          </a:lstStyle>
          <a:p>
            <a:pPr rtl="0"/>
            <a:r>
              <a:rPr lang="so"/>
              <a:t>Kontext</a:t>
            </a:r>
            <a:endParaRPr lang="en-US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867135" y="3718847"/>
            <a:ext cx="5718983" cy="2198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rtl="0">
              <a:defRPr lang="en-GB" sz="1428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so"/>
              <a:t>Datum</a:t>
            </a:r>
            <a:endParaRPr lang="en-GB" dirty="0"/>
          </a:p>
        </p:txBody>
      </p:sp>
      <p:pic>
        <p:nvPicPr>
          <p:cNvPr id="111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491" y="248130"/>
            <a:ext cx="2919565" cy="58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926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am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884265"/>
              </p:ext>
            </p:extLst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" name="Bildobjekt 10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1" r="5222"/>
          <a:stretch/>
        </p:blipFill>
        <p:spPr>
          <a:xfrm>
            <a:off x="0" y="1"/>
            <a:ext cx="9906000" cy="6858000"/>
          </a:xfrm>
          <a:prstGeom prst="rect">
            <a:avLst/>
          </a:prstGeom>
        </p:spPr>
      </p:pic>
      <p:sp>
        <p:nvSpPr>
          <p:cNvPr id="112" name="Rektangel med rundade hörn på samma sida 111"/>
          <p:cNvSpPr/>
          <p:nvPr/>
        </p:nvSpPr>
        <p:spPr>
          <a:xfrm rot="16200000">
            <a:off x="4616430" y="831712"/>
            <a:ext cx="2001264" cy="8577882"/>
          </a:xfrm>
          <a:prstGeom prst="round2SameRect">
            <a:avLst>
              <a:gd name="adj1" fmla="val 28514"/>
              <a:gd name="adj2" fmla="val 0"/>
            </a:avLst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en-GB" sz="1745" dirty="0" err="1">
              <a:solidFill>
                <a:schemeClr val="tx1"/>
              </a:solidFill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67135" y="4586284"/>
            <a:ext cx="5717237" cy="533848"/>
          </a:xfrm>
        </p:spPr>
        <p:txBody>
          <a:bodyPr rtlCol="0" anchor="b" anchorCtr="0"/>
          <a:lstStyle>
            <a:lvl1pPr algn="l" rtl="0">
              <a:defRPr sz="3469" b="0" cap="none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so"/>
              <a:t>Click to edit master title</a:t>
            </a:r>
          </a:p>
        </p:txBody>
      </p:sp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67135" y="5441084"/>
            <a:ext cx="5713718" cy="219820"/>
          </a:xfrm>
        </p:spPr>
        <p:txBody>
          <a:bodyPr wrap="square" rtlCol="0">
            <a:spAutoFit/>
          </a:bodyPr>
          <a:lstStyle>
            <a:lvl1pPr algn="l" rtl="0">
              <a:defRPr sz="1428">
                <a:solidFill>
                  <a:schemeClr val="bg1"/>
                </a:solidFill>
              </a:defRPr>
            </a:lvl1pPr>
          </a:lstStyle>
          <a:p>
            <a:pPr rtl="0"/>
            <a:r>
              <a:rPr lang="so"/>
              <a:t>Kontext</a:t>
            </a:r>
            <a:endParaRPr lang="en-US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867135" y="5723090"/>
            <a:ext cx="5718983" cy="2198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rtl="0">
              <a:defRPr lang="en-GB" sz="1428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so"/>
              <a:t>Datum</a:t>
            </a:r>
            <a:endParaRPr lang="en-GB" dirty="0"/>
          </a:p>
        </p:txBody>
      </p:sp>
      <p:pic>
        <p:nvPicPr>
          <p:cNvPr id="111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491" y="248130"/>
            <a:ext cx="2919565" cy="58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312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amsida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3355492"/>
              </p:ext>
            </p:extLst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67135" y="3687830"/>
            <a:ext cx="5717237" cy="533848"/>
          </a:xfrm>
        </p:spPr>
        <p:txBody>
          <a:bodyPr rtlCol="0" anchor="b" anchorCtr="0"/>
          <a:lstStyle>
            <a:lvl1pPr algn="l" rtl="0">
              <a:defRPr sz="3469" b="0" cap="none" baseline="0">
                <a:solidFill>
                  <a:schemeClr val="accent3"/>
                </a:solidFill>
              </a:defRPr>
            </a:lvl1pPr>
          </a:lstStyle>
          <a:p>
            <a:pPr rtl="0"/>
            <a:r>
              <a:rPr lang="so"/>
              <a:t>Click to edit master title</a:t>
            </a:r>
          </a:p>
        </p:txBody>
      </p:sp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67135" y="4620381"/>
            <a:ext cx="5713718" cy="219820"/>
          </a:xfrm>
        </p:spPr>
        <p:txBody>
          <a:bodyPr wrap="square" rtlCol="0">
            <a:spAutoFit/>
          </a:bodyPr>
          <a:lstStyle>
            <a:lvl1pPr algn="l" rtl="0">
              <a:defRPr sz="1428">
                <a:solidFill>
                  <a:schemeClr val="tx1"/>
                </a:solidFill>
              </a:defRPr>
            </a:lvl1pPr>
          </a:lstStyle>
          <a:p>
            <a:pPr rtl="0"/>
            <a:r>
              <a:rPr lang="so"/>
              <a:t>Kontext</a:t>
            </a:r>
            <a:endParaRPr lang="en-US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867135" y="4902387"/>
            <a:ext cx="5718983" cy="2198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rtl="0">
              <a:defRPr lang="en-GB" sz="1428" dirty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so"/>
              <a:t>Datum</a:t>
            </a:r>
            <a:endParaRPr lang="en-GB" dirty="0"/>
          </a:p>
        </p:txBody>
      </p:sp>
      <p:pic>
        <p:nvPicPr>
          <p:cNvPr id="111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491" y="248130"/>
            <a:ext cx="2919565" cy="58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799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5796" y="443248"/>
            <a:ext cx="9257316" cy="307777"/>
          </a:xfrm>
        </p:spPr>
        <p:txBody>
          <a:bodyPr rtlCol="0"/>
          <a:lstStyle>
            <a:lvl1pPr algn="l" rtl="0">
              <a:lnSpc>
                <a:spcPts val="2449"/>
              </a:lnSpc>
              <a:defRPr sz="2245">
                <a:solidFill>
                  <a:schemeClr val="tx1"/>
                </a:solidFill>
              </a:defRPr>
            </a:lvl1pPr>
          </a:lstStyle>
          <a:p>
            <a:pPr rtl="0"/>
            <a:r>
              <a:rPr lang="so"/>
              <a:t>Click to edit Master title style</a:t>
            </a:r>
            <a:endParaRPr lang="en-GB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745725" y="6584559"/>
            <a:ext cx="44087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>
            <a:lvl1pPr algn="ctr" rtl="0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so"/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473" y="6584559"/>
            <a:ext cx="4377241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>
            <a:lvl1pPr algn="l" rtl="0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so"/>
              <a:t>ARBETSMATERIAL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  <p:custDataLst>
              <p:tags r:id="rId1"/>
            </p:custDataLst>
          </p:nvPr>
        </p:nvSpPr>
        <p:spPr>
          <a:xfrm>
            <a:off x="324283" y="799151"/>
            <a:ext cx="9258830" cy="2826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rtl="0">
              <a:defRPr lang="en-US" sz="1837" i="0" dirty="0" smtClean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so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324644" y="5887773"/>
            <a:ext cx="9258468" cy="510219"/>
          </a:xfrm>
        </p:spPr>
        <p:txBody>
          <a:bodyPr rtlCol="0" anchor="b" anchorCtr="0"/>
          <a:lstStyle>
            <a:lvl1pPr marL="628454" indent="-628454" algn="l" defTabSz="639792" rtl="0">
              <a:lnSpc>
                <a:spcPts val="918"/>
              </a:lnSpc>
              <a:spcAft>
                <a:spcPts val="0"/>
              </a:spcAft>
              <a:tabLst>
                <a:tab pos="479439" algn="r"/>
                <a:tab pos="639792" algn="l"/>
              </a:tabLst>
              <a:defRPr sz="10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28454" lvl="0" indent="-628454" defTabSz="639792" rtl="0">
              <a:lnSpc>
                <a:spcPts val="1020"/>
              </a:lnSpc>
              <a:spcAft>
                <a:spcPts val="0"/>
              </a:spcAft>
              <a:tabLst>
                <a:tab pos="479439" algn="r"/>
                <a:tab pos="639792" algn="l"/>
              </a:tabLst>
            </a:pPr>
            <a:r>
              <a:rPr lang="so" sz="1020">
                <a:ea typeface="Verdana" pitchFamily="34" charset="0"/>
                <a:cs typeface="Verdana" pitchFamily="34" charset="0"/>
              </a:rPr>
              <a:t>	Not:	xxxxxx</a:t>
            </a:r>
            <a:endParaRPr lang="sv-SE" sz="1020" dirty="0">
              <a:ea typeface="Verdana" pitchFamily="34" charset="0"/>
              <a:cs typeface="Verdana" pitchFamily="34" charset="0"/>
            </a:endParaRPr>
          </a:p>
          <a:p>
            <a:pPr marL="628454" lvl="0" indent="-628454" defTabSz="639792" rtl="0">
              <a:lnSpc>
                <a:spcPts val="1020"/>
              </a:lnSpc>
              <a:spcAft>
                <a:spcPts val="0"/>
              </a:spcAft>
              <a:tabLst>
                <a:tab pos="479439" algn="r"/>
                <a:tab pos="639792" algn="l"/>
              </a:tabLst>
            </a:pPr>
            <a:r>
              <a:rPr lang="so" sz="102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28454" lvl="0" indent="-628454" defTabSz="639792" rtl="0">
              <a:lnSpc>
                <a:spcPts val="1020"/>
              </a:lnSpc>
              <a:spcAft>
                <a:spcPts val="0"/>
              </a:spcAft>
              <a:tabLst>
                <a:tab pos="479439" algn="r"/>
                <a:tab pos="639792" algn="l"/>
              </a:tabLst>
            </a:pPr>
            <a:r>
              <a:rPr lang="so" sz="1020">
                <a:ea typeface="Verdana" pitchFamily="34" charset="0"/>
                <a:cs typeface="Verdana" pitchFamily="34" charset="0"/>
              </a:rPr>
              <a:t>	Källa:	xxxx</a:t>
            </a:r>
            <a:endParaRPr lang="sv-SE" sz="102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0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4644" y="442696"/>
            <a:ext cx="6372511" cy="307777"/>
          </a:xfrm>
        </p:spPr>
        <p:txBody>
          <a:bodyPr rtlCol="0"/>
          <a:lstStyle>
            <a:lvl1pPr algn="l" rtl="0">
              <a:lnSpc>
                <a:spcPts val="2449"/>
              </a:lnSpc>
              <a:defRPr sz="2245">
                <a:solidFill>
                  <a:schemeClr val="tx1"/>
                </a:solidFill>
              </a:defRPr>
            </a:lvl1pPr>
          </a:lstStyle>
          <a:p>
            <a:pPr rtl="0"/>
            <a:r>
              <a:rPr lang="so"/>
              <a:t>Click to edit Master title style</a:t>
            </a:r>
            <a:endParaRPr lang="en-GB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745725" y="6578500"/>
            <a:ext cx="44087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>
            <a:lvl1pPr algn="ctr" rtl="0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so"/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473" y="6589512"/>
            <a:ext cx="4377241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>
            <a:lvl1pPr algn="l" rtl="0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so"/>
              <a:t>ARBETSMATERIAL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9"/>
          </p:nvPr>
        </p:nvSpPr>
        <p:spPr>
          <a:xfrm>
            <a:off x="6822769" y="1"/>
            <a:ext cx="3083231" cy="6444955"/>
          </a:xfrm>
        </p:spPr>
        <p:txBody>
          <a:bodyPr rtlCol="0"/>
          <a:lstStyle/>
          <a:p>
            <a:pPr rtl="0"/>
            <a:r>
              <a:rPr lang="so"/>
              <a:t>Click icon to add picture</a:t>
            </a:r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0"/>
            <p:custDataLst>
              <p:tags r:id="rId1"/>
            </p:custDataLst>
          </p:nvPr>
        </p:nvSpPr>
        <p:spPr>
          <a:xfrm>
            <a:off x="324283" y="799212"/>
            <a:ext cx="6372138" cy="2826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rtl="0">
              <a:defRPr lang="en-US" sz="1837" i="0" dirty="0" smtClean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so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324644" y="5887773"/>
            <a:ext cx="6391215" cy="510219"/>
          </a:xfrm>
        </p:spPr>
        <p:txBody>
          <a:bodyPr rtlCol="0" anchor="b" anchorCtr="0"/>
          <a:lstStyle>
            <a:lvl1pPr marL="628454" indent="-628454" algn="l" defTabSz="639792" rtl="0">
              <a:lnSpc>
                <a:spcPts val="918"/>
              </a:lnSpc>
              <a:spcAft>
                <a:spcPts val="0"/>
              </a:spcAft>
              <a:tabLst>
                <a:tab pos="479439" algn="r"/>
                <a:tab pos="639792" algn="l"/>
              </a:tabLst>
              <a:defRPr sz="10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28454" lvl="0" indent="-628454" defTabSz="639792" rtl="0">
              <a:lnSpc>
                <a:spcPts val="1020"/>
              </a:lnSpc>
              <a:spcAft>
                <a:spcPts val="0"/>
              </a:spcAft>
              <a:tabLst>
                <a:tab pos="479439" algn="r"/>
                <a:tab pos="639792" algn="l"/>
              </a:tabLst>
            </a:pPr>
            <a:r>
              <a:rPr lang="so" sz="1020">
                <a:ea typeface="Verdana" pitchFamily="34" charset="0"/>
                <a:cs typeface="Verdana" pitchFamily="34" charset="0"/>
              </a:rPr>
              <a:t>	Not:	xxxxxx</a:t>
            </a:r>
            <a:endParaRPr lang="sv-SE" sz="1020" dirty="0">
              <a:ea typeface="Verdana" pitchFamily="34" charset="0"/>
              <a:cs typeface="Verdana" pitchFamily="34" charset="0"/>
            </a:endParaRPr>
          </a:p>
          <a:p>
            <a:pPr marL="628454" lvl="0" indent="-628454" defTabSz="639792" rtl="0">
              <a:lnSpc>
                <a:spcPts val="1020"/>
              </a:lnSpc>
              <a:spcAft>
                <a:spcPts val="0"/>
              </a:spcAft>
              <a:tabLst>
                <a:tab pos="479439" algn="r"/>
                <a:tab pos="639792" algn="l"/>
              </a:tabLst>
            </a:pPr>
            <a:r>
              <a:rPr lang="so" sz="102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28454" lvl="0" indent="-628454" defTabSz="639792" rtl="0">
              <a:lnSpc>
                <a:spcPts val="1020"/>
              </a:lnSpc>
              <a:spcAft>
                <a:spcPts val="0"/>
              </a:spcAft>
              <a:tabLst>
                <a:tab pos="479439" algn="r"/>
                <a:tab pos="639792" algn="l"/>
              </a:tabLst>
            </a:pPr>
            <a:r>
              <a:rPr lang="so" sz="1020">
                <a:ea typeface="Verdana" pitchFamily="34" charset="0"/>
                <a:cs typeface="Verdana" pitchFamily="34" charset="0"/>
              </a:rPr>
              <a:t>	Källa:	xxxx</a:t>
            </a:r>
            <a:endParaRPr lang="sv-SE" sz="102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5796" y="442696"/>
            <a:ext cx="6530315" cy="307777"/>
          </a:xfrm>
        </p:spPr>
        <p:txBody>
          <a:bodyPr rtlCol="0"/>
          <a:lstStyle>
            <a:lvl1pPr algn="l" rtl="0">
              <a:lnSpc>
                <a:spcPts val="2449"/>
              </a:lnSpc>
              <a:defRPr sz="2245">
                <a:solidFill>
                  <a:schemeClr val="tx1"/>
                </a:solidFill>
              </a:defRPr>
            </a:lvl1pPr>
          </a:lstStyle>
          <a:p>
            <a:pPr rtl="0"/>
            <a:r>
              <a:rPr lang="so"/>
              <a:t>Click to edit Master title style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325796" y="1130582"/>
            <a:ext cx="9257316" cy="1687901"/>
          </a:xfrm>
        </p:spPr>
        <p:txBody>
          <a:bodyPr rtlCol="0">
            <a:spAutoFit/>
          </a:bodyPr>
          <a:lstStyle>
            <a:lvl1pPr algn="l" rtl="0">
              <a:spcBef>
                <a:spcPts val="1837"/>
              </a:spcBef>
              <a:spcAft>
                <a:spcPts val="0"/>
              </a:spcAft>
              <a:defRPr sz="2041"/>
            </a:lvl1pPr>
            <a:lvl2pPr algn="l" rtl="0">
              <a:spcBef>
                <a:spcPts val="612"/>
              </a:spcBef>
              <a:spcAft>
                <a:spcPts val="0"/>
              </a:spcAft>
              <a:defRPr sz="2041"/>
            </a:lvl2pPr>
            <a:lvl3pPr algn="l" rtl="0">
              <a:defRPr sz="2041"/>
            </a:lvl3pPr>
            <a:lvl4pPr algn="l" rtl="0">
              <a:spcAft>
                <a:spcPts val="0"/>
              </a:spcAft>
              <a:defRPr sz="2041"/>
            </a:lvl4pPr>
            <a:lvl5pPr algn="l" rtl="0">
              <a:spcAft>
                <a:spcPts val="0"/>
              </a:spcAft>
              <a:defRPr sz="2041"/>
            </a:lvl5pPr>
          </a:lstStyle>
          <a:p>
            <a:pPr lvl="0" rtl="0"/>
            <a:r>
              <a:rPr lang="so"/>
              <a:t>Click to edit Master text styles</a:t>
            </a:r>
          </a:p>
          <a:p>
            <a:pPr lvl="1" rtl="0"/>
            <a:r>
              <a:rPr lang="so"/>
              <a:t>Second level</a:t>
            </a:r>
          </a:p>
          <a:p>
            <a:pPr lvl="2" rtl="0"/>
            <a:r>
              <a:rPr lang="so"/>
              <a:t>Third level</a:t>
            </a:r>
          </a:p>
          <a:p>
            <a:pPr lvl="3" rtl="0"/>
            <a:r>
              <a:rPr lang="so"/>
              <a:t>Fourth level</a:t>
            </a:r>
          </a:p>
          <a:p>
            <a:pPr lvl="4" rtl="0"/>
            <a:r>
              <a:rPr lang="so"/>
              <a:t>Fifth level</a:t>
            </a:r>
            <a:endParaRPr lang="en-GB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745725" y="6582876"/>
            <a:ext cx="44087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>
            <a:lvl1pPr algn="ctr" rtl="0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so"/>
              <a:t> </a:t>
            </a:r>
            <a:endParaRPr lang="en-US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473" y="6582876"/>
            <a:ext cx="4377241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>
            <a:lvl1pPr algn="l" rtl="0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so"/>
              <a:t>ARBETSMATERIAL</a:t>
            </a:r>
          </a:p>
        </p:txBody>
      </p:sp>
    </p:spTree>
    <p:extLst>
      <p:ext uri="{BB962C8B-B14F-4D97-AF65-F5344CB8AC3E}">
        <p14:creationId xmlns:p14="http://schemas.microsoft.com/office/powerpoint/2010/main" val="316207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7424" y="5412828"/>
            <a:ext cx="5474175" cy="11019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745725" y="6582876"/>
            <a:ext cx="44087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>
            <a:lvl1pPr algn="ctr" rtl="0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so"/>
              <a:t> </a:t>
            </a:r>
            <a:endParaRPr lang="en-US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473" y="6582876"/>
            <a:ext cx="4377241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>
            <a:lvl1pPr algn="l" rtl="0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so"/>
              <a:t>ARBETSMATERIAL</a:t>
            </a:r>
          </a:p>
        </p:txBody>
      </p:sp>
      <p:sp>
        <p:nvSpPr>
          <p:cNvPr id="6" name="Rektangel med rundade hörn på samma sida 5"/>
          <p:cNvSpPr/>
          <p:nvPr/>
        </p:nvSpPr>
        <p:spPr>
          <a:xfrm rot="5400000" flipH="1">
            <a:off x="3288309" y="10508"/>
            <a:ext cx="2001264" cy="8577882"/>
          </a:xfrm>
          <a:prstGeom prst="round2SameRect">
            <a:avLst>
              <a:gd name="adj1" fmla="val 28514"/>
              <a:gd name="adj2" fmla="val 0"/>
            </a:avLst>
          </a:prstGeom>
          <a:solidFill>
            <a:srgbClr val="002960">
              <a:alpha val="8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1162" tIns="36731" rIns="73462" bIns="36731" rtlCol="0" anchor="ctr" anchorCtr="0"/>
          <a:lstStyle/>
          <a:p>
            <a:pPr lvl="0" rtl="0"/>
            <a:endParaRPr lang="en-GB" sz="2041" b="1" kern="0" dirty="0" err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32445" y="4004673"/>
            <a:ext cx="5717237" cy="533848"/>
          </a:xfrm>
        </p:spPr>
        <p:txBody>
          <a:bodyPr rtlCol="0" anchor="b" anchorCtr="0"/>
          <a:lstStyle>
            <a:lvl1pPr algn="l" rtl="0">
              <a:defRPr sz="3469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so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0039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37064589"/>
              </p:ext>
            </p:extLst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BottomBar"/>
          <p:cNvSpPr>
            <a:spLocks noChangeArrowheads="1"/>
          </p:cNvSpPr>
          <p:nvPr/>
        </p:nvSpPr>
        <p:spPr bwMode="auto">
          <a:xfrm rot="10800000">
            <a:off x="0" y="6454683"/>
            <a:ext cx="9906000" cy="403317"/>
          </a:xfrm>
          <a:prstGeom prst="rect">
            <a:avLst/>
          </a:prstGeom>
          <a:gradFill>
            <a:gsLst>
              <a:gs pos="0">
                <a:srgbClr val="E4E8EB"/>
              </a:gs>
              <a:gs pos="50000">
                <a:srgbClr val="EBEDEC"/>
              </a:gs>
              <a:gs pos="100000">
                <a:srgbClr val="F0F0F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3287" tIns="46644" rIns="93287" bIns="46644" rtlCol="0" anchor="ctr"/>
          <a:lstStyle/>
          <a:p>
            <a:pPr algn="ctr" rtl="0">
              <a:defRPr/>
            </a:pPr>
            <a:endParaRPr lang="sv-SE" sz="1745"/>
          </a:p>
        </p:txBody>
      </p:sp>
      <p:pic>
        <p:nvPicPr>
          <p:cNvPr id="10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1286" y="6507557"/>
            <a:ext cx="1422144" cy="286273"/>
          </a:xfrm>
          <a:prstGeom prst="rect">
            <a:avLst/>
          </a:prstGeom>
          <a:noFill/>
        </p:spPr>
      </p:pic>
      <p:cxnSp>
        <p:nvCxnSpPr>
          <p:cNvPr id="14" name="Rak 13"/>
          <p:cNvCxnSpPr/>
          <p:nvPr/>
        </p:nvCxnSpPr>
        <p:spPr>
          <a:xfrm>
            <a:off x="0" y="6454872"/>
            <a:ext cx="9906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325796" y="434718"/>
            <a:ext cx="6525049" cy="31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lvl="0" rtl="0">
              <a:lnSpc>
                <a:spcPts val="2449"/>
              </a:lnSpc>
            </a:pPr>
            <a:r>
              <a:rPr lang="so"/>
              <a:t>Click to edit Master title style</a:t>
            </a:r>
            <a:endParaRPr lang="en-US" dirty="0"/>
          </a:p>
        </p:txBody>
      </p: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745725" y="6582389"/>
            <a:ext cx="44087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>
            <a:lvl1pPr algn="ctr" rtl="0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so"/>
              <a:t> </a:t>
            </a:r>
            <a:endParaRPr lang="en-US" dirty="0"/>
          </a:p>
        </p:txBody>
      </p:sp>
      <p:sp>
        <p:nvSpPr>
          <p:cNvPr id="3082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5796" y="1120864"/>
            <a:ext cx="9257316" cy="170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so"/>
              <a:t>Click to edit Master text styles</a:t>
            </a:r>
          </a:p>
          <a:p>
            <a:pPr lvl="1" rtl="0"/>
            <a:r>
              <a:rPr lang="so"/>
              <a:t>Second level</a:t>
            </a:r>
          </a:p>
          <a:p>
            <a:pPr lvl="2" rtl="0"/>
            <a:r>
              <a:rPr lang="so"/>
              <a:t>Third level</a:t>
            </a:r>
          </a:p>
          <a:p>
            <a:pPr lvl="3" rtl="0"/>
            <a:r>
              <a:rPr lang="so"/>
              <a:t>Fourth level</a:t>
            </a:r>
          </a:p>
          <a:p>
            <a:pPr lvl="4" rtl="0"/>
            <a:r>
              <a:rPr lang="so"/>
              <a:t>Fifth level</a:t>
            </a:r>
            <a:endParaRPr lang="en-US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473" y="6582390"/>
            <a:ext cx="4377241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>
            <a:lvl1pPr algn="l" rtl="0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so"/>
              <a:t>ARBETSMATERIAL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4" r:id="rId2"/>
    <p:sldLayoutId id="2147483725" r:id="rId3"/>
    <p:sldLayoutId id="2147483726" r:id="rId4"/>
    <p:sldLayoutId id="2147483707" r:id="rId5"/>
    <p:sldLayoutId id="2147483721" r:id="rId6"/>
    <p:sldLayoutId id="2147483723" r:id="rId7"/>
    <p:sldLayoutId id="2147483705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hf hd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defRPr lang="en-US" sz="2245" b="1" dirty="0" smtClean="0">
          <a:solidFill>
            <a:schemeClr val="tx1"/>
          </a:solidFill>
          <a:latin typeface="Georgia" pitchFamily="18" charset="0"/>
          <a:ea typeface="+mj-ea"/>
          <a:cs typeface="Georgia" pitchFamily="18" charset="0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ts val="306"/>
        </a:spcAft>
        <a:buClr>
          <a:schemeClr val="tx2"/>
        </a:buClr>
        <a:defRPr sz="1632">
          <a:solidFill>
            <a:schemeClr val="tx1"/>
          </a:solidFill>
          <a:latin typeface="+mn-lt"/>
          <a:ea typeface="+mn-ea"/>
          <a:cs typeface="Calibri" pitchFamily="34" charset="0"/>
        </a:defRPr>
      </a:lvl1pPr>
      <a:lvl2pPr marL="197586" indent="-195966" algn="l" defTabSz="913429" rtl="0" eaLnBrk="1" fontAlgn="base" hangingPunct="1">
        <a:spcBef>
          <a:spcPct val="0"/>
        </a:spcBef>
        <a:spcAft>
          <a:spcPts val="306"/>
        </a:spcAft>
        <a:buClr>
          <a:schemeClr val="accent4"/>
        </a:buClr>
        <a:buChar char="•"/>
        <a:defRPr sz="1632">
          <a:solidFill>
            <a:schemeClr val="tx1"/>
          </a:solidFill>
          <a:latin typeface="+mn-lt"/>
          <a:cs typeface="Calibri" pitchFamily="34" charset="0"/>
        </a:defRPr>
      </a:lvl2pPr>
      <a:lvl3pPr marL="369298" indent="-184649" algn="l" defTabSz="913429" rtl="0" eaLnBrk="1" fontAlgn="base" hangingPunct="1">
        <a:spcBef>
          <a:spcPct val="0"/>
        </a:spcBef>
        <a:spcAft>
          <a:spcPts val="306"/>
        </a:spcAft>
        <a:buClr>
          <a:schemeClr val="accent4"/>
        </a:buClr>
        <a:buFont typeface="Arial" charset="0"/>
        <a:buChar char="–"/>
        <a:defRPr sz="1632">
          <a:solidFill>
            <a:schemeClr val="tx1"/>
          </a:solidFill>
          <a:latin typeface="+mn-lt"/>
          <a:cs typeface="Calibri" pitchFamily="34" charset="0"/>
        </a:defRPr>
      </a:lvl3pPr>
      <a:lvl4pPr marL="545848" indent="-176551" algn="l" defTabSz="913429" rtl="0" eaLnBrk="1" fontAlgn="base" hangingPunct="1">
        <a:spcBef>
          <a:spcPct val="0"/>
        </a:spcBef>
        <a:spcAft>
          <a:spcPts val="306"/>
        </a:spcAft>
        <a:buClr>
          <a:schemeClr val="accent4"/>
        </a:buClr>
        <a:buFont typeface="Arial" pitchFamily="34" charset="0"/>
        <a:buChar char="•"/>
        <a:defRPr sz="1632">
          <a:solidFill>
            <a:schemeClr val="tx1"/>
          </a:solidFill>
          <a:latin typeface="+mn-lt"/>
          <a:cs typeface="Calibri" pitchFamily="34" charset="0"/>
        </a:defRPr>
      </a:lvl4pPr>
      <a:lvl5pPr marL="730497" indent="-184649" algn="l" defTabSz="913429" rtl="0" eaLnBrk="1" fontAlgn="base" hangingPunct="1">
        <a:spcBef>
          <a:spcPct val="0"/>
        </a:spcBef>
        <a:spcAft>
          <a:spcPts val="306"/>
        </a:spcAft>
        <a:buClr>
          <a:schemeClr val="accent4"/>
        </a:buClr>
        <a:buFont typeface="Arial" charset="0"/>
        <a:buChar char="-"/>
        <a:defRPr sz="1632">
          <a:solidFill>
            <a:schemeClr val="tx1"/>
          </a:solidFill>
          <a:latin typeface="+mn-lt"/>
          <a:cs typeface="Calibri" pitchFamily="34" charset="0"/>
        </a:defRPr>
      </a:lvl5pPr>
      <a:lvl6pPr marL="1227622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32">
          <a:solidFill>
            <a:schemeClr val="tx1"/>
          </a:solidFill>
          <a:latin typeface="+mn-lt"/>
        </a:defRPr>
      </a:lvl6pPr>
      <a:lvl7pPr marL="1694054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32">
          <a:solidFill>
            <a:schemeClr val="tx1"/>
          </a:solidFill>
          <a:latin typeface="+mn-lt"/>
        </a:defRPr>
      </a:lvl7pPr>
      <a:lvl8pPr marL="2160486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32">
          <a:solidFill>
            <a:schemeClr val="tx1"/>
          </a:solidFill>
          <a:latin typeface="+mn-lt"/>
        </a:defRPr>
      </a:lvl8pPr>
      <a:lvl9pPr marL="262691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32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4601001"/>
              </p:ext>
            </p:extLst>
          </p:nvPr>
        </p:nvGraphicFramePr>
        <p:xfrm>
          <a:off x="38289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89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7"/>
          <p:cNvSpPr txBox="1">
            <a:spLocks/>
          </p:cNvSpPr>
          <p:nvPr/>
        </p:nvSpPr>
        <p:spPr bwMode="auto">
          <a:xfrm>
            <a:off x="66280" y="179095"/>
            <a:ext cx="4810519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491229" rtl="0" eaLnBrk="1" fontAlgn="base" hangingPunct="1">
              <a:lnSpc>
                <a:spcPts val="1317"/>
              </a:lnSpc>
              <a:spcBef>
                <a:spcPct val="0"/>
              </a:spcBef>
              <a:spcAft>
                <a:spcPct val="0"/>
              </a:spcAft>
              <a:defRPr lang="en-GB" sz="1207" b="1">
                <a:solidFill>
                  <a:srgbClr val="E6460A"/>
                </a:solidFill>
                <a:latin typeface="Georgia" pitchFamily="18" charset="0"/>
                <a:ea typeface="+mj-ea"/>
                <a:cs typeface="Georgia" pitchFamily="18" charset="0"/>
              </a:defRPr>
            </a:lvl1pPr>
            <a:lvl2pPr algn="l" defTabSz="491229" rtl="0" eaLnBrk="1" fontAlgn="base" hangingPunct="1">
              <a:spcBef>
                <a:spcPct val="0"/>
              </a:spcBef>
              <a:spcAft>
                <a:spcPct val="0"/>
              </a:spcAft>
              <a:defRPr sz="1098" b="1">
                <a:solidFill>
                  <a:schemeClr val="tx2"/>
                </a:solidFill>
                <a:latin typeface="Arial" charset="0"/>
              </a:defRPr>
            </a:lvl2pPr>
            <a:lvl3pPr algn="l" defTabSz="491229" rtl="0" eaLnBrk="1" fontAlgn="base" hangingPunct="1">
              <a:spcBef>
                <a:spcPct val="0"/>
              </a:spcBef>
              <a:spcAft>
                <a:spcPct val="0"/>
              </a:spcAft>
              <a:defRPr sz="1098" b="1">
                <a:solidFill>
                  <a:schemeClr val="tx2"/>
                </a:solidFill>
                <a:latin typeface="Arial" charset="0"/>
              </a:defRPr>
            </a:lvl3pPr>
            <a:lvl4pPr algn="l" defTabSz="491229" rtl="0" eaLnBrk="1" fontAlgn="base" hangingPunct="1">
              <a:spcBef>
                <a:spcPct val="0"/>
              </a:spcBef>
              <a:spcAft>
                <a:spcPct val="0"/>
              </a:spcAft>
              <a:defRPr sz="1098" b="1">
                <a:solidFill>
                  <a:schemeClr val="tx2"/>
                </a:solidFill>
                <a:latin typeface="Arial" charset="0"/>
              </a:defRPr>
            </a:lvl4pPr>
            <a:lvl5pPr algn="l" defTabSz="491229" rtl="0" eaLnBrk="1" fontAlgn="base" hangingPunct="1">
              <a:spcBef>
                <a:spcPct val="0"/>
              </a:spcBef>
              <a:spcAft>
                <a:spcPct val="0"/>
              </a:spcAft>
              <a:defRPr sz="1098" b="1">
                <a:solidFill>
                  <a:schemeClr val="tx2"/>
                </a:solidFill>
                <a:latin typeface="Arial" charset="0"/>
              </a:defRPr>
            </a:lvl5pPr>
            <a:lvl6pPr marL="250840" algn="l" defTabSz="491229" rtl="0" eaLnBrk="1" fontAlgn="base" hangingPunct="1">
              <a:spcBef>
                <a:spcPct val="0"/>
              </a:spcBef>
              <a:spcAft>
                <a:spcPct val="0"/>
              </a:spcAft>
              <a:defRPr sz="1098" b="1">
                <a:solidFill>
                  <a:schemeClr val="tx2"/>
                </a:solidFill>
                <a:latin typeface="Arial" charset="0"/>
              </a:defRPr>
            </a:lvl6pPr>
            <a:lvl7pPr marL="501681" algn="l" defTabSz="491229" rtl="0" eaLnBrk="1" fontAlgn="base" hangingPunct="1">
              <a:spcBef>
                <a:spcPct val="0"/>
              </a:spcBef>
              <a:spcAft>
                <a:spcPct val="0"/>
              </a:spcAft>
              <a:defRPr sz="1098" b="1">
                <a:solidFill>
                  <a:schemeClr val="tx2"/>
                </a:solidFill>
                <a:latin typeface="Arial" charset="0"/>
              </a:defRPr>
            </a:lvl7pPr>
            <a:lvl8pPr marL="752520" algn="l" defTabSz="491229" rtl="0" eaLnBrk="1" fontAlgn="base" hangingPunct="1">
              <a:spcBef>
                <a:spcPct val="0"/>
              </a:spcBef>
              <a:spcAft>
                <a:spcPct val="0"/>
              </a:spcAft>
              <a:defRPr sz="1098" b="1">
                <a:solidFill>
                  <a:schemeClr val="tx2"/>
                </a:solidFill>
                <a:latin typeface="Arial" charset="0"/>
              </a:defRPr>
            </a:lvl8pPr>
            <a:lvl9pPr marL="1003362" algn="l" defTabSz="491229" rtl="0" eaLnBrk="1" fontAlgn="base" hangingPunct="1">
              <a:spcBef>
                <a:spcPct val="0"/>
              </a:spcBef>
              <a:spcAft>
                <a:spcPct val="0"/>
              </a:spcAft>
              <a:defRPr sz="1098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rtl="0">
              <a:lnSpc>
                <a:spcPct val="100000"/>
              </a:lnSpc>
            </a:pPr>
            <a:r>
              <a:rPr lang="so" sz="1800" b="1" i="0" u="none" kern="0">
                <a:latin typeface="+mj-lt"/>
              </a:rPr>
              <a:t>Ku soo dhowow Kooraska</a:t>
            </a:r>
            <a:endParaRPr lang="en-GB" sz="1800" kern="0" dirty="0">
              <a:latin typeface="+mj-lt"/>
            </a:endParaRPr>
          </a:p>
          <a:p>
            <a:pPr algn="l" rtl="0">
              <a:lnSpc>
                <a:spcPct val="100000"/>
              </a:lnSpc>
            </a:pPr>
            <a:endParaRPr lang="en-GB" sz="1800" kern="0" dirty="0">
              <a:latin typeface="+mj-lt"/>
            </a:endParaRPr>
          </a:p>
          <a:p>
            <a:pPr algn="ctr" rtl="0">
              <a:lnSpc>
                <a:spcPct val="100000"/>
              </a:lnSpc>
            </a:pPr>
            <a:r>
              <a:rPr lang="so" sz="3200" b="1" i="0" u="none" kern="0">
                <a:latin typeface="+mj-lt"/>
              </a:rPr>
              <a:t>Gargaarka caafimaad</a:t>
            </a:r>
            <a:endParaRPr lang="en-GB" sz="3200" kern="0" dirty="0">
              <a:latin typeface="+mj-lt"/>
            </a:endParaRPr>
          </a:p>
          <a:p>
            <a:pPr algn="ctr" rtl="0">
              <a:lnSpc>
                <a:spcPct val="100000"/>
              </a:lnSpc>
            </a:pPr>
            <a:endParaRPr lang="en-GB" sz="3200" b="0" kern="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948989" y="0"/>
            <a:ext cx="0" cy="6858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110608" y="1190862"/>
            <a:ext cx="4469090" cy="4825473"/>
          </a:xfrm>
          <a:prstGeom prst="rect">
            <a:avLst/>
          </a:prstGeom>
          <a:solidFill>
            <a:srgbClr val="FFEBAB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0"/>
            <a:endParaRPr lang="en-GB" sz="1400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5326974" y="1533784"/>
            <a:ext cx="1110776" cy="5294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l" rtl="0">
              <a:buClr>
                <a:srgbClr val="41AE61"/>
              </a:buClr>
            </a:pPr>
            <a:r>
              <a:rPr lang="so" sz="1400" b="1" i="1" u="none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Goortee?</a:t>
            </a:r>
            <a:endParaRPr lang="en-GB" sz="1400" b="1" i="1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Text Placeholder 2"/>
          <p:cNvSpPr txBox="1">
            <a:spLocks/>
          </p:cNvSpPr>
          <p:nvPr/>
        </p:nvSpPr>
        <p:spPr>
          <a:xfrm>
            <a:off x="6320153" y="1558102"/>
            <a:ext cx="3189842" cy="5294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l" rtl="0">
              <a:buClr>
                <a:srgbClr val="41AE61"/>
              </a:buClr>
            </a:pPr>
            <a:r>
              <a:rPr lang="so" sz="1400" b="0" i="0" u="none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Taariikhda:</a:t>
            </a:r>
          </a:p>
          <a:p>
            <a:pPr algn="l" rtl="0">
              <a:buClr>
                <a:srgbClr val="41AE61"/>
              </a:buClr>
            </a:pPr>
            <a:r>
              <a:rPr lang="so" sz="1400" b="0" i="0" u="none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GB" sz="14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rtl="0">
              <a:buClr>
                <a:srgbClr val="41AE61"/>
              </a:buClr>
            </a:pPr>
            <a:r>
              <a:rPr lang="so" sz="1400" b="0" i="0" u="none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Wakhtiga:   -   subax/galab </a:t>
            </a:r>
          </a:p>
          <a:p>
            <a:pPr algn="l" rtl="0">
              <a:buClr>
                <a:srgbClr val="41AE61"/>
              </a:buClr>
            </a:pPr>
            <a:r>
              <a:rPr lang="so" sz="1400" b="0" i="0" u="none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(Wakhtiga.  -     )</a:t>
            </a:r>
            <a:endParaRPr lang="en-GB" sz="14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 Placeholder 2"/>
          <p:cNvSpPr txBox="1">
            <a:spLocks/>
          </p:cNvSpPr>
          <p:nvPr/>
        </p:nvSpPr>
        <p:spPr>
          <a:xfrm>
            <a:off x="5344416" y="2899303"/>
            <a:ext cx="1110776" cy="274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l" rtl="0">
              <a:buClr>
                <a:srgbClr val="41AE61"/>
              </a:buClr>
            </a:pPr>
            <a:r>
              <a:rPr lang="so" sz="1400" b="1" i="1" u="none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Halkee?</a:t>
            </a:r>
            <a:endParaRPr lang="en-GB" sz="1400" b="1" i="1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Text Placeholder 2"/>
          <p:cNvSpPr txBox="1">
            <a:spLocks/>
          </p:cNvSpPr>
          <p:nvPr/>
        </p:nvSpPr>
        <p:spPr>
          <a:xfrm>
            <a:off x="5277077" y="4670238"/>
            <a:ext cx="1110777" cy="40902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l" rtl="0">
              <a:buClr>
                <a:srgbClr val="41AE61"/>
              </a:buClr>
            </a:pPr>
            <a:endParaRPr lang="en-US" sz="1400" b="1" i="1" u="none" kern="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rtl="0">
              <a:buClr>
                <a:srgbClr val="41AE61"/>
              </a:buClr>
            </a:pPr>
            <a:endParaRPr lang="en-US" sz="1400" b="1" i="1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rtl="0">
              <a:buClr>
                <a:srgbClr val="41AE61"/>
              </a:buClr>
            </a:pPr>
            <a:r>
              <a:rPr lang="so" sz="1400" b="1" i="1" u="none" kern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Kooraska uu </a:t>
            </a:r>
            <a:r>
              <a:rPr lang="so" sz="1400" b="1" i="1" u="none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hogaaminayo:</a:t>
            </a:r>
          </a:p>
          <a:p>
            <a:pPr algn="l" rtl="0">
              <a:buClr>
                <a:srgbClr val="41AE61"/>
              </a:buClr>
            </a:pPr>
            <a:r>
              <a:rPr lang="so" sz="1400" b="0" i="0" u="none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1400" b="1" i="1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Text Placeholder 2"/>
          <p:cNvSpPr txBox="1">
            <a:spLocks/>
          </p:cNvSpPr>
          <p:nvPr/>
        </p:nvSpPr>
        <p:spPr>
          <a:xfrm>
            <a:off x="6657241" y="5645418"/>
            <a:ext cx="3189842" cy="5284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l" rtl="0">
              <a:buClr>
                <a:srgbClr val="41AE61"/>
              </a:buClr>
            </a:pPr>
            <a:endParaRPr lang="en-GB" sz="14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153526" y="6613122"/>
            <a:ext cx="4752474" cy="246571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GB" sz="988">
              <a:solidFill>
                <a:srgbClr val="FFFFFF"/>
              </a:solidFill>
            </a:endParaRPr>
          </a:p>
        </p:txBody>
      </p:sp>
      <p:sp>
        <p:nvSpPr>
          <p:cNvPr id="45" name="Text Placeholder 2"/>
          <p:cNvSpPr txBox="1">
            <a:spLocks/>
          </p:cNvSpPr>
          <p:nvPr/>
        </p:nvSpPr>
        <p:spPr>
          <a:xfrm>
            <a:off x="5344415" y="3464914"/>
            <a:ext cx="1111086" cy="5284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l" rtl="0">
              <a:buClr>
                <a:srgbClr val="41AE61"/>
              </a:buClr>
            </a:pPr>
            <a:r>
              <a:rPr lang="so" sz="1400" b="1" i="1" u="none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Luqadda?</a:t>
            </a:r>
            <a:r>
              <a:rPr lang="so" sz="1400" b="0" i="0" u="none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GB" sz="1400" b="1" i="1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Text Placeholder 2"/>
          <p:cNvSpPr txBox="1">
            <a:spLocks/>
          </p:cNvSpPr>
          <p:nvPr/>
        </p:nvSpPr>
        <p:spPr>
          <a:xfrm>
            <a:off x="6657241" y="4943390"/>
            <a:ext cx="3189842" cy="6899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l" rtl="0">
              <a:buClr>
                <a:srgbClr val="41AE61"/>
              </a:buClr>
            </a:pPr>
            <a:endParaRPr lang="en-GB" sz="14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6613122"/>
            <a:ext cx="4744452" cy="246571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GB" sz="988">
              <a:solidFill>
                <a:srgbClr val="FFFFFF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217717" y="1476955"/>
            <a:ext cx="439647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so" sz="1800" b="0" i="0" u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Kooraskan waxaad baran doontaa sida loo helo daryeelka caafimaad gudaha Sweden, iyo waxaad naftaada u qaban karto:</a:t>
            </a:r>
            <a:endParaRPr lang="en-GB" sz="1800" dirty="0">
              <a:solidFill>
                <a:srgbClr val="E6460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227897" y="4422582"/>
            <a:ext cx="448728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so" sz="2000" b="0" i="0" u="none">
                <a:latin typeface="+mn-lt"/>
              </a:rPr>
              <a:t>Kooraska waxaa loogu talo galay kuwan ku cusub Sweden.</a:t>
            </a:r>
          </a:p>
          <a:p>
            <a:pPr algn="l" rtl="0"/>
            <a:r>
              <a:rPr lang="so" sz="2000" b="0" i="0" u="none">
                <a:latin typeface="+mn-lt"/>
              </a:rPr>
              <a:t>Kooraska waa bilaasha.</a:t>
            </a:r>
            <a:endParaRPr lang="en-GB" sz="2000" dirty="0">
              <a:latin typeface="+mn-lt"/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210625" y="2732202"/>
            <a:ext cx="436038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o" sz="1600" b="0" i="0" u="none">
                <a:solidFill>
                  <a:srgbClr val="E646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Dareemaa si ka fican</a:t>
            </a:r>
            <a:endParaRPr lang="en-GB" sz="1600" dirty="0">
              <a:solidFill>
                <a:srgbClr val="E6460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o" sz="1600" b="0" i="0" u="none">
                <a:solidFill>
                  <a:srgbClr val="E646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Maareeyaa walbahaarka</a:t>
            </a:r>
          </a:p>
          <a:p>
            <a:pPr marL="285750" indent="-285750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o" sz="1600" b="0" i="0" u="none">
                <a:solidFill>
                  <a:srgbClr val="E646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seexdaa si wanaagsan</a:t>
            </a:r>
            <a:endParaRPr lang="en-GB" sz="1600" dirty="0">
              <a:solidFill>
                <a:srgbClr val="E6460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o" sz="1600" b="0" i="0" u="none">
                <a:solidFill>
                  <a:srgbClr val="E646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Nastaa</a:t>
            </a:r>
            <a:endParaRPr lang="en-GB" sz="1600" dirty="0">
              <a:solidFill>
                <a:srgbClr val="E6460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rtl="0"/>
            <a:endParaRPr lang="en-GB" sz="1800" dirty="0">
              <a:solidFill>
                <a:srgbClr val="E6460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rtl="0"/>
            <a:endParaRPr lang="en-GB" sz="1800" dirty="0">
              <a:solidFill>
                <a:srgbClr val="E6460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6320153" y="3398810"/>
            <a:ext cx="2740720" cy="116955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so" sz="1400" b="0" i="0" u="none" dirty="0"/>
              <a:t>Kooraska waxaa lagu bixinataa: Swedish</a:t>
            </a:r>
          </a:p>
          <a:p>
            <a:pPr rtl="0"/>
            <a:endParaRPr lang="en-GB" sz="1400" dirty="0"/>
          </a:p>
          <a:p>
            <a:pPr algn="l" rtl="0"/>
            <a:r>
              <a:rPr lang="so" sz="1400" b="0" i="0" u="none" dirty="0"/>
              <a:t>Kooraska waxaa lagu bixinataa: Somali</a:t>
            </a:r>
          </a:p>
          <a:p>
            <a:pPr rtl="0"/>
            <a:endParaRPr lang="en-GB" sz="1400" dirty="0"/>
          </a:p>
          <a:p>
            <a:pPr algn="l" rtl="0"/>
            <a:r>
              <a:rPr lang="so" sz="1400" b="0" i="0" u="none" dirty="0"/>
              <a:t>Kooraska waxaa loo turjumayaa: Somali</a:t>
            </a:r>
            <a:endParaRPr lang="en-GB" sz="1400" dirty="0"/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5344416" y="6114139"/>
            <a:ext cx="1584176" cy="20451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l" rtl="0">
              <a:buClr>
                <a:srgbClr val="41AE61"/>
              </a:buClr>
            </a:pPr>
            <a:r>
              <a:rPr lang="so" sz="1400" b="1" i="1" u="none" kern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Diiwaangelinta:</a:t>
            </a:r>
          </a:p>
          <a:p>
            <a:pPr algn="l" rtl="0">
              <a:buClr>
                <a:srgbClr val="41AE61"/>
              </a:buClr>
            </a:pPr>
            <a:r>
              <a:rPr lang="so" sz="1400" b="0" i="0" u="none" kern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1400" b="1" i="1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364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heme/theme1.xml><?xml version="1.0" encoding="utf-8"?>
<a:theme xmlns:a="http://schemas.openxmlformats.org/drawingml/2006/main" name="Default_HN">
  <a:themeElements>
    <a:clrScheme name="HealthNavigator">
      <a:dk1>
        <a:srgbClr val="000000"/>
      </a:dk1>
      <a:lt1>
        <a:srgbClr val="FFFFFF"/>
      </a:lt1>
      <a:dk2>
        <a:srgbClr val="41AE61"/>
      </a:dk2>
      <a:lt2>
        <a:srgbClr val="002960"/>
      </a:lt2>
      <a:accent1>
        <a:srgbClr val="CDE4EC"/>
      </a:accent1>
      <a:accent2>
        <a:srgbClr val="5BA6C1"/>
      </a:accent2>
      <a:accent3>
        <a:srgbClr val="2D6679"/>
      </a:accent3>
      <a:accent4>
        <a:srgbClr val="1E4652"/>
      </a:accent4>
      <a:accent5>
        <a:srgbClr val="A4053D"/>
      </a:accent5>
      <a:accent6>
        <a:srgbClr val="80110A"/>
      </a:accent6>
      <a:hlink>
        <a:srgbClr val="2D6679"/>
      </a:hlink>
      <a:folHlink>
        <a:srgbClr val="1E4652"/>
      </a:folHlink>
    </a:clrScheme>
    <a:fontScheme name="Anpassat 22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2700">
          <a:solidFill>
            <a:schemeClr val="bg1">
              <a:lumMod val="75000"/>
            </a:schemeClr>
          </a:solidFill>
        </a:ln>
        <a:effectLst/>
      </a:spPr>
      <a:bodyPr rtlCol="0" anchor="t" anchorCtr="0"/>
      <a:lstStyle>
        <a:defPPr>
          <a:defRPr dirty="0" smtClean="0">
            <a:solidFill>
              <a:schemeClr val="tx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2D66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FFFFF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4CBE3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4CBE3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A1A1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_HN" id="{1A1F4396-3492-4FF2-9890-458CEF186BC0}" vid="{414BF552-C697-4A3D-AAD7-035D9D078C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94</Words>
  <Application>Microsoft Office PowerPoint</Application>
  <PresentationFormat>A4 (210 x 297 mm)</PresentationFormat>
  <Paragraphs>28</Paragraphs>
  <Slides>1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7" baseType="lpstr">
      <vt:lpstr>Arial</vt:lpstr>
      <vt:lpstr>Calibri</vt:lpstr>
      <vt:lpstr>Georgia</vt:lpstr>
      <vt:lpstr>Verdana</vt:lpstr>
      <vt:lpstr>Default_HN</vt:lpstr>
      <vt:lpstr>think-cell Slide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2016-02-23T12:50:30Z</dcterms:created>
  <dcterms:modified xsi:type="dcterms:W3CDTF">2016-09-16T08:34:52Z</dcterms:modified>
</cp:coreProperties>
</file>