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removePersonalInfoOnSave="1" strictFirstAndLastChars="0" saveSubsetFonts="1">
  <p:sldMasterIdLst>
    <p:sldMasterId id="2147483697" r:id="rId1"/>
  </p:sldMasterIdLst>
  <p:sldIdLst>
    <p:sldId id="256" r:id="rId2"/>
  </p:sldIdLst>
  <p:sldSz cx="9906000" cy="6858000" type="A4"/>
  <p:notesSz cx="6808788" cy="994092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1pPr>
    <a:lvl2pPr marL="488701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2pPr>
    <a:lvl3pPr marL="977402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3pPr>
    <a:lvl4pPr marL="1466103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4pPr>
    <a:lvl5pPr marL="1954804" algn="l" rtl="0" fontAlgn="base">
      <a:spcBef>
        <a:spcPct val="0"/>
      </a:spcBef>
      <a:spcAft>
        <a:spcPct val="0"/>
      </a:spcAft>
      <a:defRPr sz="1710" kern="1200">
        <a:solidFill>
          <a:schemeClr val="tx1"/>
        </a:solidFill>
        <a:latin typeface="Arial" charset="0"/>
        <a:ea typeface="+mn-ea"/>
        <a:cs typeface="+mn-cs"/>
      </a:defRPr>
    </a:lvl5pPr>
    <a:lvl6pPr marL="2443505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6pPr>
    <a:lvl7pPr marL="2932206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7pPr>
    <a:lvl8pPr marL="3420908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8pPr>
    <a:lvl9pPr marL="3909609" algn="l" defTabSz="977402" rtl="0" eaLnBrk="1" latinLnBrk="0" hangingPunct="1">
      <a:defRPr sz="171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31" userDrawn="1">
          <p15:clr>
            <a:srgbClr val="A4A3A4"/>
          </p15:clr>
        </p15:guide>
        <p15:guide id="2" orient="horz" pos="485" userDrawn="1">
          <p15:clr>
            <a:srgbClr val="A4A3A4"/>
          </p15:clr>
        </p15:guide>
        <p15:guide id="3" orient="horz" pos="430" userDrawn="1">
          <p15:clr>
            <a:srgbClr val="A4A3A4"/>
          </p15:clr>
        </p15:guide>
        <p15:guide id="4" orient="horz" pos="3818" userDrawn="1">
          <p15:clr>
            <a:srgbClr val="A4A3A4"/>
          </p15:clr>
        </p15:guide>
        <p15:guide id="5" pos="204" userDrawn="1">
          <p15:clr>
            <a:srgbClr val="A4A3A4"/>
          </p15:clr>
        </p15:guide>
        <p15:guide id="6" pos="6037" userDrawn="1">
          <p15:clr>
            <a:srgbClr val="A4A3A4"/>
          </p15:clr>
        </p15:guide>
        <p15:guide id="7" pos="4319" userDrawn="1">
          <p15:clr>
            <a:srgbClr val="A4A3A4"/>
          </p15:clr>
        </p15:guide>
        <p15:guide id="8" orient="horz" pos="3709" userDrawn="1">
          <p15:clr>
            <a:srgbClr val="A4A3A4"/>
          </p15:clr>
        </p15:guide>
        <p15:guide id="9" orient="horz" pos="712" userDrawn="1">
          <p15:clr>
            <a:srgbClr val="A4A3A4"/>
          </p15:clr>
        </p15:guide>
        <p15:guide id="10" orient="horz" pos="4172" userDrawn="1">
          <p15:clr>
            <a:srgbClr val="A4A3A4"/>
          </p15:clr>
        </p15:guide>
        <p15:guide id="11" orient="horz" pos="685" userDrawn="1">
          <p15:clr>
            <a:srgbClr val="A4A3A4"/>
          </p15:clr>
        </p15:guide>
        <p15:guide id="12" orient="horz" pos="3880" userDrawn="1">
          <p15:clr>
            <a:srgbClr val="A4A3A4"/>
          </p15:clr>
        </p15:guide>
        <p15:guide id="13" pos="430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1" userDrawn="1">
          <p15:clr>
            <a:srgbClr val="A4A3A4"/>
          </p15:clr>
        </p15:guide>
        <p15:guide id="2" pos="2145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7F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4" autoAdjust="0"/>
    <p:restoredTop sz="94660"/>
  </p:normalViewPr>
  <p:slideViewPr>
    <p:cSldViewPr snapToGrid="0">
      <p:cViewPr varScale="1">
        <p:scale>
          <a:sx n="86" d="100"/>
          <a:sy n="86" d="100"/>
        </p:scale>
        <p:origin x="970" y="62"/>
      </p:cViewPr>
      <p:guideLst>
        <p:guide orient="horz" pos="631"/>
        <p:guide orient="horz" pos="485"/>
        <p:guide orient="horz" pos="430"/>
        <p:guide orient="horz" pos="3818"/>
        <p:guide pos="204"/>
        <p:guide pos="6037"/>
        <p:guide pos="4319"/>
        <p:guide orient="horz" pos="3709"/>
        <p:guide orient="horz" pos="712"/>
        <p:guide orient="horz" pos="4172"/>
        <p:guide orient="horz" pos="685"/>
        <p:guide orient="horz" pos="3880"/>
        <p:guide pos="4302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1.wdp"/><Relationship Id="rId2" Type="http://schemas.openxmlformats.org/officeDocument/2006/relationships/tags" Target="../tags/tag10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4.wdp"/><Relationship Id="rId2" Type="http://schemas.openxmlformats.org/officeDocument/2006/relationships/tags" Target="../tags/tag11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8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.jpeg"/><Relationship Id="rId2" Type="http://schemas.openxmlformats.org/officeDocument/2006/relationships/tags" Target="../tags/tag12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jpe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2.wdp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slideMaster" Target="../slideMasters/slideMaster1.xml"/><Relationship Id="rId7" Type="http://schemas.microsoft.com/office/2007/relationships/hdphoto" Target="../media/hdphoto3.wdp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9.xml"/><Relationship Id="rId1" Type="http://schemas.openxmlformats.org/officeDocument/2006/relationships/tags" Target="../tags/tag8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41051971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1"/>
            <a:ext cx="9906002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12803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4809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292558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69160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55365686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1484236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vå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58471627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1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" name="Bildobjekt 10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616" r="1608"/>
          <a:stretch/>
        </p:blipFill>
        <p:spPr>
          <a:xfrm>
            <a:off x="0" y="0"/>
            <a:ext cx="9925304" cy="6446585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14798239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737409793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43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" name="Bildobjekt 1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1" r="3080"/>
          <a:stretch/>
        </p:blipFill>
        <p:spPr>
          <a:xfrm flipH="1">
            <a:off x="0" y="1"/>
            <a:ext cx="9906000" cy="6478344"/>
          </a:xfrm>
          <a:prstGeom prst="rect">
            <a:avLst/>
          </a:prstGeom>
        </p:spPr>
      </p:pic>
      <p:sp>
        <p:nvSpPr>
          <p:cNvPr id="15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sp>
        <p:nvSpPr>
          <p:cNvPr id="9" name="Rektangel med rundade hörn på samma sida 8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pic>
        <p:nvPicPr>
          <p:cNvPr id="16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7" name="Rak 16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27109639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Framsida et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Bildobjekt 60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295"/>
          <a:stretch/>
        </p:blipFill>
        <p:spPr>
          <a:xfrm flipH="1">
            <a:off x="0" y="9718"/>
            <a:ext cx="9906002" cy="6848282"/>
          </a:xfrm>
          <a:prstGeom prst="rect">
            <a:avLst/>
          </a:prstGeom>
        </p:spPr>
      </p:pic>
      <p:pic>
        <p:nvPicPr>
          <p:cNvPr id="64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  <p:sp>
        <p:nvSpPr>
          <p:cNvPr id="60" name="Rektangel med rundade hörn på samma sida 59"/>
          <p:cNvSpPr/>
          <p:nvPr/>
        </p:nvSpPr>
        <p:spPr>
          <a:xfrm rot="16200000">
            <a:off x="4616430" y="54452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62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021695"/>
            <a:ext cx="7297922" cy="1067695"/>
          </a:xfrm>
        </p:spPr>
        <p:txBody>
          <a:bodyPr anchor="ctr" anchorCtr="0">
            <a:noAutofit/>
          </a:bodyPr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5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109668"/>
            <a:ext cx="7297922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6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397398"/>
            <a:ext cx="7313061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249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1138913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29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3" name="Bildobjekt 112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-2" y="-1"/>
            <a:ext cx="9906001" cy="6858000"/>
          </a:xfrm>
          <a:prstGeom prst="rect">
            <a:avLst/>
          </a:prstGeom>
        </p:spPr>
      </p:pic>
      <p:sp>
        <p:nvSpPr>
          <p:cNvPr id="114" name="Rektangel med rundade hörn på samma sida 113"/>
          <p:cNvSpPr/>
          <p:nvPr/>
        </p:nvSpPr>
        <p:spPr>
          <a:xfrm rot="16200000">
            <a:off x="4616431" y="-1160060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2582040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3436841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371884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9264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3884265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2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0" name="Bildobjekt 109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461" r="5222"/>
          <a:stretch/>
        </p:blipFill>
        <p:spPr>
          <a:xfrm>
            <a:off x="0" y="1"/>
            <a:ext cx="9906000" cy="6858000"/>
          </a:xfrm>
          <a:prstGeom prst="rect">
            <a:avLst/>
          </a:prstGeom>
        </p:spPr>
      </p:pic>
      <p:sp>
        <p:nvSpPr>
          <p:cNvPr id="112" name="Rektangel med rundade hörn på samma sida 111"/>
          <p:cNvSpPr/>
          <p:nvPr/>
        </p:nvSpPr>
        <p:spPr>
          <a:xfrm rot="16200000">
            <a:off x="4616430" y="831712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chemeClr val="accent4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endParaRPr lang="en-GB" sz="1745" dirty="0" err="1">
              <a:solidFill>
                <a:schemeClr val="tx1"/>
              </a:solidFill>
            </a:endParaRPr>
          </a:p>
        </p:txBody>
      </p:sp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4586284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5441084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5723090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312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ramsida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23355492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14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1867135" y="3687830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accent3"/>
                </a:solidFill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  <p:sp>
        <p:nvSpPr>
          <p:cNvPr id="61" name="Rectangle 1027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867135" y="4620381"/>
            <a:ext cx="5713718" cy="219820"/>
          </a:xfrm>
        </p:spPr>
        <p:txBody>
          <a:bodyPr wrap="square">
            <a:spAutoFit/>
          </a:bodyPr>
          <a:lstStyle>
            <a:lvl1pPr>
              <a:defRPr sz="1428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Kontext</a:t>
            </a:r>
            <a:endParaRPr lang="en-US" dirty="0"/>
          </a:p>
        </p:txBody>
      </p:sp>
      <p:sp>
        <p:nvSpPr>
          <p:cNvPr id="62" name="Platshållare för text 27"/>
          <p:cNvSpPr>
            <a:spLocks noGrp="1"/>
          </p:cNvSpPr>
          <p:nvPr>
            <p:ph type="body" sz="quarter" idx="10" hasCustomPrompt="1"/>
          </p:nvPr>
        </p:nvSpPr>
        <p:spPr>
          <a:xfrm>
            <a:off x="1867135" y="4902387"/>
            <a:ext cx="5718983" cy="219820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GB" sz="1428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sv-SE" dirty="0"/>
              <a:t>Datum</a:t>
            </a:r>
            <a:endParaRPr lang="en-GB" dirty="0"/>
          </a:p>
        </p:txBody>
      </p:sp>
      <p:pic>
        <p:nvPicPr>
          <p:cNvPr id="111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8491" y="248130"/>
            <a:ext cx="2919565" cy="587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79941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und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3248"/>
            <a:ext cx="9257316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455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4559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9"/>
            <p:custDataLst>
              <p:tags r:id="rId1"/>
            </p:custDataLst>
          </p:nvPr>
        </p:nvSpPr>
        <p:spPr>
          <a:xfrm>
            <a:off x="324283" y="799151"/>
            <a:ext cx="9258830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9258468" cy="510219"/>
          </a:xfrm>
        </p:spPr>
        <p:txBody>
          <a:bodyPr anchor="b" anchorCtr="0"/>
          <a:lstStyle>
            <a:lvl1pPr marL="628454" indent="-628454" defTabSz="639792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9041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4644" y="442696"/>
            <a:ext cx="6372511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78500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 dirty="0"/>
              <a:t> </a:t>
            </a:r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9512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  <p:sp>
        <p:nvSpPr>
          <p:cNvPr id="4" name="Platshållare för bild 3"/>
          <p:cNvSpPr>
            <a:spLocks noGrp="1"/>
          </p:cNvSpPr>
          <p:nvPr>
            <p:ph type="pic" sz="quarter" idx="19"/>
          </p:nvPr>
        </p:nvSpPr>
        <p:spPr>
          <a:xfrm>
            <a:off x="6822769" y="1"/>
            <a:ext cx="3083231" cy="6444955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0"/>
            <p:custDataLst>
              <p:tags r:id="rId1"/>
            </p:custDataLst>
          </p:nvPr>
        </p:nvSpPr>
        <p:spPr>
          <a:xfrm>
            <a:off x="324283" y="799212"/>
            <a:ext cx="6372138" cy="282625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>
              <a:defRPr lang="en-US" sz="1837" i="0" dirty="0" smtClean="0">
                <a:solidFill>
                  <a:schemeClr val="accent4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 hasCustomPrompt="1"/>
            <p:custDataLst>
              <p:tags r:id="rId2"/>
            </p:custDataLst>
          </p:nvPr>
        </p:nvSpPr>
        <p:spPr>
          <a:xfrm>
            <a:off x="324644" y="5887773"/>
            <a:ext cx="6391215" cy="510219"/>
          </a:xfrm>
        </p:spPr>
        <p:txBody>
          <a:bodyPr anchor="b" anchorCtr="0"/>
          <a:lstStyle>
            <a:lvl1pPr marL="628454" indent="-628454" defTabSz="639792">
              <a:lnSpc>
                <a:spcPts val="918"/>
              </a:lnSpc>
              <a:spcAft>
                <a:spcPts val="0"/>
              </a:spcAft>
              <a:tabLst>
                <a:tab pos="479439" algn="r"/>
                <a:tab pos="639792" algn="l"/>
              </a:tabLst>
              <a:defRPr sz="102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Not: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*	xxx</a:t>
            </a:r>
          </a:p>
          <a:p>
            <a:pPr marL="628454" lvl="0" indent="-628454" defTabSz="639792">
              <a:lnSpc>
                <a:spcPts val="1020"/>
              </a:lnSpc>
              <a:spcAft>
                <a:spcPts val="0"/>
              </a:spcAft>
              <a:tabLst>
                <a:tab pos="479439" algn="r"/>
                <a:tab pos="639792" algn="l"/>
              </a:tabLst>
            </a:pPr>
            <a:r>
              <a:rPr lang="sv-SE" sz="1020" dirty="0">
                <a:ea typeface="Verdana" pitchFamily="34" charset="0"/>
                <a:cs typeface="Verdana" pitchFamily="34" charset="0"/>
              </a:rPr>
              <a:t>	Källa:	</a:t>
            </a:r>
            <a:r>
              <a:rPr lang="sv-SE" sz="1020" dirty="0" err="1">
                <a:ea typeface="Verdana" pitchFamily="34" charset="0"/>
                <a:cs typeface="Verdana" pitchFamily="34" charset="0"/>
              </a:rPr>
              <a:t>xxxx</a:t>
            </a:r>
            <a:endParaRPr lang="sv-SE" sz="1020" dirty="0"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2846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325796" y="442696"/>
            <a:ext cx="6530315" cy="307777"/>
          </a:xfrm>
        </p:spPr>
        <p:txBody>
          <a:bodyPr/>
          <a:lstStyle>
            <a:lvl1pPr>
              <a:lnSpc>
                <a:spcPts val="2449"/>
              </a:lnSpc>
              <a:defRPr sz="2245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1"/>
          </p:nvPr>
        </p:nvSpPr>
        <p:spPr>
          <a:xfrm>
            <a:off x="325796" y="1130582"/>
            <a:ext cx="9257316" cy="1687901"/>
          </a:xfrm>
        </p:spPr>
        <p:txBody>
          <a:bodyPr>
            <a:spAutoFit/>
          </a:bodyPr>
          <a:lstStyle>
            <a:lvl1pPr>
              <a:spcBef>
                <a:spcPts val="1837"/>
              </a:spcBef>
              <a:spcAft>
                <a:spcPts val="0"/>
              </a:spcAft>
              <a:defRPr sz="2041"/>
            </a:lvl1pPr>
            <a:lvl2pPr>
              <a:spcBef>
                <a:spcPts val="612"/>
              </a:spcBef>
              <a:spcAft>
                <a:spcPts val="0"/>
              </a:spcAft>
              <a:defRPr sz="2041"/>
            </a:lvl2pPr>
            <a:lvl3pPr>
              <a:defRPr sz="2041"/>
            </a:lvl3pPr>
            <a:lvl4pPr>
              <a:spcAft>
                <a:spcPts val="0"/>
              </a:spcAft>
              <a:defRPr sz="2041"/>
            </a:lvl4pPr>
            <a:lvl5pPr>
              <a:spcAft>
                <a:spcPts val="0"/>
              </a:spcAft>
              <a:defRPr sz="204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  <p:extLst>
      <p:ext uri="{BB962C8B-B14F-4D97-AF65-F5344CB8AC3E}">
        <p14:creationId xmlns:p14="http://schemas.microsoft.com/office/powerpoint/2010/main" val="3162074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vslutnings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7424" y="5412828"/>
            <a:ext cx="5474175" cy="1101937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vider neut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876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876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  <p:sp>
        <p:nvSpPr>
          <p:cNvPr id="6" name="Rektangel med rundade hörn på samma sida 5"/>
          <p:cNvSpPr/>
          <p:nvPr/>
        </p:nvSpPr>
        <p:spPr>
          <a:xfrm rot="5400000" flipH="1">
            <a:off x="3288309" y="10508"/>
            <a:ext cx="2001264" cy="8577882"/>
          </a:xfrm>
          <a:prstGeom prst="round2SameRect">
            <a:avLst>
              <a:gd name="adj1" fmla="val 28514"/>
              <a:gd name="adj2" fmla="val 0"/>
            </a:avLst>
          </a:prstGeom>
          <a:solidFill>
            <a:srgbClr val="002960">
              <a:alpha val="80000"/>
            </a:srgb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61162" tIns="36731" rIns="73462" bIns="36731" rtlCol="0" anchor="ctr" anchorCtr="0"/>
          <a:lstStyle/>
          <a:p>
            <a:pPr lvl="0"/>
            <a:endParaRPr lang="en-GB" sz="2041" b="1" kern="0" dirty="0" err="1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Rectangle 1026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732445" y="4004673"/>
            <a:ext cx="5717237" cy="533848"/>
          </a:xfrm>
        </p:spPr>
        <p:txBody>
          <a:bodyPr anchor="b" anchorCtr="0"/>
          <a:lstStyle>
            <a:lvl1pPr>
              <a:defRPr sz="3469" b="0" cap="none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Click to edit master title</a:t>
            </a:r>
          </a:p>
        </p:txBody>
      </p:sp>
    </p:spTree>
    <p:extLst>
      <p:ext uri="{BB962C8B-B14F-4D97-AF65-F5344CB8AC3E}">
        <p14:creationId xmlns:p14="http://schemas.microsoft.com/office/powerpoint/2010/main" val="40039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vmlDrawing" Target="../drawings/vmlDrawing1.v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 hidden="1"/>
          <p:cNvGraphicFramePr>
            <a:graphicFrameLocks noChangeAspect="1"/>
          </p:cNvGraphicFramePr>
          <p:nvPr>
            <p:custDataLst>
              <p:tags r:id="rId16"/>
            </p:custDataLst>
            <p:extLst>
              <p:ext uri="{D42A27DB-BD31-4B8C-83A1-F6EECF244321}">
                <p14:modId xmlns:p14="http://schemas.microsoft.com/office/powerpoint/2010/main" val="137064589"/>
              </p:ext>
            </p:extLst>
          </p:nvPr>
        </p:nvGraphicFramePr>
        <p:xfrm>
          <a:off x="1756" y="1621"/>
          <a:ext cx="1754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" name="think-cell Slide" r:id="rId17" imgW="360" imgH="360" progId="">
                  <p:embed/>
                </p:oleObj>
              </mc:Choice>
              <mc:Fallback>
                <p:oleObj name="think-cell Slide" r:id="rId17" imgW="360" imgH="360" progId="">
                  <p:embed/>
                  <p:pic>
                    <p:nvPicPr>
                      <p:cNvPr id="0" name="Picture 6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6" y="1621"/>
                        <a:ext cx="1754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SlideBottomBar"/>
          <p:cNvSpPr>
            <a:spLocks noChangeArrowheads="1"/>
          </p:cNvSpPr>
          <p:nvPr/>
        </p:nvSpPr>
        <p:spPr bwMode="auto">
          <a:xfrm rot="10800000">
            <a:off x="0" y="6454683"/>
            <a:ext cx="9906000" cy="403317"/>
          </a:xfrm>
          <a:prstGeom prst="rect">
            <a:avLst/>
          </a:prstGeom>
          <a:gradFill>
            <a:gsLst>
              <a:gs pos="0">
                <a:srgbClr val="E4E8EB"/>
              </a:gs>
              <a:gs pos="50000">
                <a:srgbClr val="EBEDEC"/>
              </a:gs>
              <a:gs pos="100000">
                <a:srgbClr val="F0F0F0"/>
              </a:gs>
            </a:gsLst>
            <a:lin ang="5400000" scaled="0"/>
          </a:gradFill>
          <a:ln w="9525">
            <a:noFill/>
            <a:miter lim="800000"/>
            <a:headEnd/>
            <a:tailEnd/>
          </a:ln>
          <a:effectLst/>
        </p:spPr>
        <p:txBody>
          <a:bodyPr wrap="none" lIns="93287" tIns="46644" rIns="93287" bIns="46644" anchor="ctr"/>
          <a:lstStyle/>
          <a:p>
            <a:pPr algn="ctr">
              <a:defRPr/>
            </a:pPr>
            <a:endParaRPr lang="sv-SE" sz="1745"/>
          </a:p>
        </p:txBody>
      </p:sp>
      <p:pic>
        <p:nvPicPr>
          <p:cNvPr id="10" name="Picture 2" descr="C:\Users\HN-ANNAD\AppData\Local\Temp\Temp1_HN_Logo.zip\HN_Logo\01.Health_Navigator_Logotype_Supersize.jpg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161286" y="6507557"/>
            <a:ext cx="1422144" cy="286273"/>
          </a:xfrm>
          <a:prstGeom prst="rect">
            <a:avLst/>
          </a:prstGeom>
          <a:noFill/>
        </p:spPr>
      </p:pic>
      <p:cxnSp>
        <p:nvCxnSpPr>
          <p:cNvPr id="14" name="Rak 13"/>
          <p:cNvCxnSpPr/>
          <p:nvPr/>
        </p:nvCxnSpPr>
        <p:spPr>
          <a:xfrm>
            <a:off x="0" y="6454872"/>
            <a:ext cx="9906000" cy="0"/>
          </a:xfrm>
          <a:prstGeom prst="line">
            <a:avLst/>
          </a:prstGeom>
          <a:ln w="2857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75" name="Slide Title"/>
          <p:cNvSpPr>
            <a:spLocks noGrp="1" noChangeArrowheads="1"/>
          </p:cNvSpPr>
          <p:nvPr>
            <p:ph type="title"/>
          </p:nvPr>
        </p:nvSpPr>
        <p:spPr bwMode="auto">
          <a:xfrm>
            <a:off x="325796" y="434718"/>
            <a:ext cx="6525049" cy="31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/>
          <a:p>
            <a:pPr lvl="0">
              <a:lnSpc>
                <a:spcPts val="2449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04" name="Rectangle 280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4745725" y="6582389"/>
            <a:ext cx="440872" cy="180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defRPr sz="1020" smtClean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F347C52-E49B-4AE3-9F3B-4526700C009D}" type="slidenum">
              <a:rPr lang="en-US" smtClean="0"/>
              <a:pPr>
                <a:defRPr/>
              </a:pPr>
              <a:t>‹#›</a:t>
            </a:fld>
            <a:r>
              <a:rPr lang="en-US"/>
              <a:t> </a:t>
            </a:r>
            <a:endParaRPr lang="en-US" dirty="0"/>
          </a:p>
        </p:txBody>
      </p:sp>
      <p:sp>
        <p:nvSpPr>
          <p:cNvPr id="3082" name="Rectangle 286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5796" y="1120864"/>
            <a:ext cx="9257316" cy="17076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24473" y="6582390"/>
            <a:ext cx="4377241" cy="200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l">
              <a:defRPr lang="en-GB" sz="1020" dirty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ARBETSMATERIAL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4" r:id="rId2"/>
    <p:sldLayoutId id="2147483725" r:id="rId3"/>
    <p:sldLayoutId id="2147483726" r:id="rId4"/>
    <p:sldLayoutId id="2147483707" r:id="rId5"/>
    <p:sldLayoutId id="2147483721" r:id="rId6"/>
    <p:sldLayoutId id="2147483723" r:id="rId7"/>
    <p:sldLayoutId id="2147483705" r:id="rId8"/>
    <p:sldLayoutId id="2147483728" r:id="rId9"/>
    <p:sldLayoutId id="2147483729" r:id="rId10"/>
    <p:sldLayoutId id="2147483730" r:id="rId11"/>
    <p:sldLayoutId id="2147483731" r:id="rId12"/>
    <p:sldLayoutId id="2147483732" r:id="rId13"/>
  </p:sldLayoutIdLst>
  <p:hf hdr="0" dt="0"/>
  <p:txStyles>
    <p:titleStyle>
      <a:lvl1pPr algn="l" defTabSz="913429" rtl="0" eaLnBrk="1" fontAlgn="base" hangingPunct="1">
        <a:spcBef>
          <a:spcPct val="0"/>
        </a:spcBef>
        <a:spcAft>
          <a:spcPct val="0"/>
        </a:spcAft>
        <a:defRPr lang="en-US" sz="2245" b="1" dirty="0" smtClean="0">
          <a:solidFill>
            <a:schemeClr val="tx1"/>
          </a:solidFill>
          <a:latin typeface="Georgia" pitchFamily="18" charset="0"/>
          <a:ea typeface="+mj-ea"/>
          <a:cs typeface="Georgia" pitchFamily="18" charset="0"/>
        </a:defRPr>
      </a:lvl1pPr>
      <a:lvl2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2pPr>
      <a:lvl3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3pPr>
      <a:lvl4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4pPr>
      <a:lvl5pPr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5pPr>
      <a:lvl6pPr marL="466431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6pPr>
      <a:lvl7pPr marL="932863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7pPr>
      <a:lvl8pPr marL="1399295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8pPr>
      <a:lvl9pPr marL="1865728" algn="l" defTabSz="913429" rtl="0" eaLnBrk="1" fontAlgn="base" hangingPunct="1">
        <a:spcBef>
          <a:spcPct val="0"/>
        </a:spcBef>
        <a:spcAft>
          <a:spcPct val="0"/>
        </a:spcAft>
        <a:defRPr sz="2041" b="1">
          <a:solidFill>
            <a:schemeClr val="tx2"/>
          </a:solidFill>
          <a:latin typeface="Arial" charset="0"/>
        </a:defRPr>
      </a:lvl9pPr>
    </p:titleStyle>
    <p:bodyStyle>
      <a:lvl1pPr marL="0" indent="0" algn="l" defTabSz="913429" rtl="0" eaLnBrk="1" fontAlgn="base" hangingPunct="1">
        <a:spcBef>
          <a:spcPct val="0"/>
        </a:spcBef>
        <a:spcAft>
          <a:spcPts val="306"/>
        </a:spcAft>
        <a:buClr>
          <a:schemeClr val="tx2"/>
        </a:buClr>
        <a:defRPr sz="1632">
          <a:solidFill>
            <a:schemeClr val="tx1"/>
          </a:solidFill>
          <a:latin typeface="+mn-lt"/>
          <a:ea typeface="+mn-ea"/>
          <a:cs typeface="Calibri" pitchFamily="34" charset="0"/>
        </a:defRPr>
      </a:lvl1pPr>
      <a:lvl2pPr marL="197586" indent="-195966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2pPr>
      <a:lvl3pPr marL="369298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–"/>
        <a:defRPr sz="1632">
          <a:solidFill>
            <a:schemeClr val="tx1"/>
          </a:solidFill>
          <a:latin typeface="+mn-lt"/>
          <a:cs typeface="Calibri" pitchFamily="34" charset="0"/>
        </a:defRPr>
      </a:lvl3pPr>
      <a:lvl4pPr marL="545848" indent="-176551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pitchFamily="34" charset="0"/>
        <a:buChar char="•"/>
        <a:defRPr sz="1632">
          <a:solidFill>
            <a:schemeClr val="tx1"/>
          </a:solidFill>
          <a:latin typeface="+mn-lt"/>
          <a:cs typeface="Calibri" pitchFamily="34" charset="0"/>
        </a:defRPr>
      </a:lvl4pPr>
      <a:lvl5pPr marL="730497" indent="-184649" algn="l" defTabSz="913429" rtl="0" eaLnBrk="1" fontAlgn="base" hangingPunct="1">
        <a:spcBef>
          <a:spcPct val="0"/>
        </a:spcBef>
        <a:spcAft>
          <a:spcPts val="306"/>
        </a:spcAft>
        <a:buClr>
          <a:schemeClr val="accent4"/>
        </a:buClr>
        <a:buFont typeface="Arial" charset="0"/>
        <a:buChar char="-"/>
        <a:defRPr sz="1632">
          <a:solidFill>
            <a:schemeClr val="tx1"/>
          </a:solidFill>
          <a:latin typeface="+mn-lt"/>
          <a:cs typeface="Calibri" pitchFamily="34" charset="0"/>
        </a:defRPr>
      </a:lvl5pPr>
      <a:lvl6pPr marL="1227622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6pPr>
      <a:lvl7pPr marL="1694054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7pPr>
      <a:lvl8pPr marL="2160486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8pPr>
      <a:lvl9pPr marL="2626917" indent="-132804" algn="l" defTabSz="913429" rtl="0" eaLnBrk="1" fontAlgn="base" hangingPunct="1">
        <a:spcBef>
          <a:spcPct val="0"/>
        </a:spcBef>
        <a:spcAft>
          <a:spcPct val="0"/>
        </a:spcAft>
        <a:buClr>
          <a:schemeClr val="tx2"/>
        </a:buClr>
        <a:buFont typeface="Arial" charset="0"/>
        <a:buChar char="-"/>
        <a:defRPr sz="1632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1pPr>
      <a:lvl2pPr marL="466431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2pPr>
      <a:lvl3pPr marL="93286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3pPr>
      <a:lvl4pPr marL="1399295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4pPr>
      <a:lvl5pPr marL="1865728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5pPr>
      <a:lvl6pPr marL="2332159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6pPr>
      <a:lvl7pPr marL="2798590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7pPr>
      <a:lvl8pPr marL="3265022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8pPr>
      <a:lvl9pPr marL="3731453" algn="l" defTabSz="932863" rtl="0" eaLnBrk="1" latinLnBrk="0" hangingPunct="1">
        <a:defRPr sz="183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13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0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94601001"/>
              </p:ext>
            </p:extLst>
          </p:nvPr>
        </p:nvGraphicFramePr>
        <p:xfrm>
          <a:off x="382891" y="1621"/>
          <a:ext cx="1619" cy="161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56" name="think-cell Slide" r:id="rId4" imgW="360" imgH="360" progId="">
                  <p:embed/>
                </p:oleObj>
              </mc:Choice>
              <mc:Fallback>
                <p:oleObj name="think-cell Slide" r:id="rId4" imgW="360" imgH="360" progId="">
                  <p:embed/>
                  <p:pic>
                    <p:nvPicPr>
                      <p:cNvPr id="0" name="Picture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891" y="1621"/>
                        <a:ext cx="1619" cy="161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itle 7"/>
          <p:cNvSpPr txBox="1">
            <a:spLocks/>
          </p:cNvSpPr>
          <p:nvPr/>
        </p:nvSpPr>
        <p:spPr bwMode="auto">
          <a:xfrm>
            <a:off x="66280" y="179095"/>
            <a:ext cx="4810519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l" defTabSz="491229" rtl="0" eaLnBrk="1" fontAlgn="base" hangingPunct="1">
              <a:lnSpc>
                <a:spcPts val="1317"/>
              </a:lnSpc>
              <a:spcBef>
                <a:spcPct val="0"/>
              </a:spcBef>
              <a:spcAft>
                <a:spcPct val="0"/>
              </a:spcAft>
              <a:defRPr lang="en-GB" sz="1207" b="1">
                <a:solidFill>
                  <a:srgbClr val="E6460A"/>
                </a:solidFill>
                <a:latin typeface="Georgia" pitchFamily="18" charset="0"/>
                <a:ea typeface="+mj-ea"/>
                <a:cs typeface="Georgia" pitchFamily="18" charset="0"/>
              </a:defRPr>
            </a:lvl1pPr>
            <a:lvl2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2pPr>
            <a:lvl3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3pPr>
            <a:lvl4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4pPr>
            <a:lvl5pPr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5pPr>
            <a:lvl6pPr marL="25084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6pPr>
            <a:lvl7pPr marL="501681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7pPr>
            <a:lvl8pPr marL="752520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8pPr>
            <a:lvl9pPr marL="1003362" algn="l" defTabSz="491229" rtl="0" eaLnBrk="1" fontAlgn="base" hangingPunct="1">
              <a:spcBef>
                <a:spcPct val="0"/>
              </a:spcBef>
              <a:spcAft>
                <a:spcPct val="0"/>
              </a:spcAft>
              <a:defRPr sz="1098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r" rtl="1">
              <a:lnSpc>
                <a:spcPct val="100000"/>
              </a:lnSpc>
            </a:pPr>
            <a:r>
              <a:rPr lang="fa-IR" sz="1800" b="0" dirty="0"/>
              <a:t>به </a:t>
            </a:r>
            <a:r>
              <a:rPr lang="fa-IR" sz="1800" b="0" dirty="0" smtClean="0"/>
              <a:t>این دوره </a:t>
            </a:r>
            <a:r>
              <a:rPr lang="fa-IR" sz="1800" b="0" dirty="0"/>
              <a:t>خوش آمدید:</a:t>
            </a:r>
            <a:r>
              <a:rPr lang="fa-IR" sz="1800" dirty="0"/>
              <a:t/>
            </a:r>
            <a:br>
              <a:rPr lang="fa-IR" sz="1800" dirty="0"/>
            </a:br>
            <a:endParaRPr lang="en-GB" sz="1800" kern="0" dirty="0">
              <a:latin typeface="+mj-lt"/>
            </a:endParaRPr>
          </a:p>
          <a:p>
            <a:pPr algn="ctr" rtl="1">
              <a:lnSpc>
                <a:spcPct val="100000"/>
              </a:lnSpc>
            </a:pPr>
            <a:r>
              <a:rPr lang="fa-IR" sz="3200" kern="0" dirty="0">
                <a:latin typeface="+mj-lt"/>
              </a:rPr>
              <a:t>بیمه درمانی</a:t>
            </a:r>
          </a:p>
          <a:p>
            <a:pPr algn="ctr" rtl="1">
              <a:lnSpc>
                <a:spcPct val="100000"/>
              </a:lnSpc>
            </a:pPr>
            <a:endParaRPr lang="en-GB" sz="3200" b="0" kern="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4948989" y="0"/>
            <a:ext cx="0" cy="685800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33"/>
          <p:cNvSpPr/>
          <p:nvPr/>
        </p:nvSpPr>
        <p:spPr>
          <a:xfrm>
            <a:off x="5215712" y="1201373"/>
            <a:ext cx="4469090" cy="4825473"/>
          </a:xfrm>
          <a:prstGeom prst="rect">
            <a:avLst/>
          </a:prstGeom>
          <a:solidFill>
            <a:srgbClr val="FFEBAB"/>
          </a:solidFill>
          <a:ln w="127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 rtl="1"/>
            <a:endParaRPr lang="en-GB" sz="1400" dirty="0">
              <a:solidFill>
                <a:srgbClr val="000000"/>
              </a:solidFill>
              <a:cs typeface="Calibri" pitchFamily="34" charset="0"/>
            </a:endParaRPr>
          </a:p>
        </p:txBody>
      </p:sp>
      <p:sp>
        <p:nvSpPr>
          <p:cNvPr id="35" name="Text Placeholder 2"/>
          <p:cNvSpPr txBox="1">
            <a:spLocks/>
          </p:cNvSpPr>
          <p:nvPr/>
        </p:nvSpPr>
        <p:spPr>
          <a:xfrm>
            <a:off x="8574026" y="1586538"/>
            <a:ext cx="1110776" cy="5294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>
              <a:buClr>
                <a:srgbClr val="41AE61"/>
              </a:buClr>
            </a:pPr>
            <a:r>
              <a:rPr lang="fa-IR" sz="1400" b="1" i="1" u="none" kern="0" baseline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چه زمانی؟</a:t>
            </a:r>
            <a:endParaRPr lang="en-GB" sz="1400" b="1" i="1" u="none" kern="0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Text Placeholder 2"/>
          <p:cNvSpPr txBox="1">
            <a:spLocks/>
          </p:cNvSpPr>
          <p:nvPr/>
        </p:nvSpPr>
        <p:spPr>
          <a:xfrm>
            <a:off x="6320153" y="1558102"/>
            <a:ext cx="1914960" cy="529403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fa-IR" sz="1400" b="0" i="0" u="none" kern="0" baseline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تاریخ:</a:t>
            </a:r>
            <a:endParaRPr lang="en-GB" sz="1400" b="0" i="0" u="none" kern="0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l" rtl="0">
              <a:buClr>
                <a:srgbClr val="41AE61"/>
              </a:buClr>
            </a:pPr>
            <a:r>
              <a:rPr lang="en-GB" sz="1400" b="0" i="0" u="none" kern="0" baseline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 </a:t>
            </a:r>
          </a:p>
          <a:p>
            <a:pPr algn="r" rtl="1">
              <a:buClr>
                <a:srgbClr val="41AE61"/>
              </a:buClr>
            </a:pPr>
            <a:r>
              <a:rPr lang="fa-IR" sz="14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زمان: - ق.ظ/ب.ظ</a:t>
            </a:r>
          </a:p>
          <a:p>
            <a:pPr algn="r" rtl="1">
              <a:buClr>
                <a:srgbClr val="41AE61"/>
              </a:buClr>
            </a:pPr>
            <a:r>
              <a:rPr lang="fa-IR" sz="1400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(زمان. - )</a:t>
            </a:r>
          </a:p>
        </p:txBody>
      </p:sp>
      <p:sp>
        <p:nvSpPr>
          <p:cNvPr id="38" name="Text Placeholder 2"/>
          <p:cNvSpPr txBox="1">
            <a:spLocks/>
          </p:cNvSpPr>
          <p:nvPr/>
        </p:nvSpPr>
        <p:spPr>
          <a:xfrm>
            <a:off x="8099779" y="2904249"/>
            <a:ext cx="1110776" cy="274916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fa-IR" sz="1400" b="1" i="1" u="none" kern="0" baseline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کجا؟</a:t>
            </a:r>
            <a:endParaRPr lang="en-GB" sz="1400" b="1" i="1" u="none" kern="0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0" name="Text Placeholder 2"/>
          <p:cNvSpPr txBox="1">
            <a:spLocks/>
          </p:cNvSpPr>
          <p:nvPr/>
        </p:nvSpPr>
        <p:spPr>
          <a:xfrm>
            <a:off x="8516794" y="4854627"/>
            <a:ext cx="1110777" cy="4090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fa-IR" sz="1400" b="1" i="1" kern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مدیر </a:t>
            </a:r>
            <a:r>
              <a:rPr lang="fa-IR" sz="1400" b="1" i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دوره:</a:t>
            </a:r>
          </a:p>
          <a:p>
            <a:pPr algn="l" rtl="0">
              <a:buClr>
                <a:srgbClr val="41AE61"/>
              </a:buClr>
            </a:pPr>
            <a:r>
              <a:rPr lang="en-GB" sz="1400" b="0" i="0" u="none" kern="0" baseline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400" b="0" i="0" u="none" kern="0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Text Placeholder 2"/>
          <p:cNvSpPr txBox="1">
            <a:spLocks/>
          </p:cNvSpPr>
          <p:nvPr/>
        </p:nvSpPr>
        <p:spPr>
          <a:xfrm>
            <a:off x="6657241" y="5645418"/>
            <a:ext cx="3189842" cy="528414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endParaRPr lang="en-GB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5153526" y="6613122"/>
            <a:ext cx="4752474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n-GB" sz="988">
              <a:solidFill>
                <a:srgbClr val="FFFFFF"/>
              </a:solidFill>
            </a:endParaRPr>
          </a:p>
        </p:txBody>
      </p:sp>
      <p:sp>
        <p:nvSpPr>
          <p:cNvPr id="45" name="Text Placeholder 2"/>
          <p:cNvSpPr txBox="1">
            <a:spLocks/>
          </p:cNvSpPr>
          <p:nvPr/>
        </p:nvSpPr>
        <p:spPr>
          <a:xfrm>
            <a:off x="8531974" y="3439059"/>
            <a:ext cx="1111086" cy="528414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fa-IR" sz="1400" b="1" i="1" u="none" kern="0" baseline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زبان؟</a:t>
            </a:r>
            <a:endParaRPr lang="en-GB" sz="1400" b="0" i="0" u="none" kern="0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6" name="Text Placeholder 2"/>
          <p:cNvSpPr txBox="1">
            <a:spLocks/>
          </p:cNvSpPr>
          <p:nvPr/>
        </p:nvSpPr>
        <p:spPr>
          <a:xfrm>
            <a:off x="6657241" y="4943390"/>
            <a:ext cx="3189842" cy="689988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l" rtl="0">
              <a:buClr>
                <a:srgbClr val="41AE61"/>
              </a:buClr>
            </a:pPr>
            <a:endParaRPr lang="en-GB" sz="1400" kern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0" y="6613122"/>
            <a:ext cx="4744452" cy="246571"/>
          </a:xfrm>
          <a:prstGeom prst="rect">
            <a:avLst/>
          </a:prstGeom>
          <a:solidFill>
            <a:srgbClr val="0069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GB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endParaRPr lang="en-GB" sz="988">
              <a:solidFill>
                <a:srgbClr val="FFFFFF"/>
              </a:solidFill>
            </a:endParaRPr>
          </a:p>
        </p:txBody>
      </p:sp>
      <p:sp>
        <p:nvSpPr>
          <p:cNvPr id="3" name="textruta 2"/>
          <p:cNvSpPr txBox="1"/>
          <p:nvPr/>
        </p:nvSpPr>
        <p:spPr>
          <a:xfrm>
            <a:off x="217717" y="1476955"/>
            <a:ext cx="4396476" cy="8309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1"/>
            <a:r>
              <a:rPr lang="fa-IR" sz="1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در این دوره شما با نحوه دریافت مراقبت های پزشکی در سوئد آشنا می شوید و اینکه چه کارهایی را خودتان می توانید انجام دهید:</a:t>
            </a:r>
          </a:p>
        </p:txBody>
      </p:sp>
      <p:sp>
        <p:nvSpPr>
          <p:cNvPr id="4" name="textruta 3"/>
          <p:cNvSpPr txBox="1"/>
          <p:nvPr/>
        </p:nvSpPr>
        <p:spPr>
          <a:xfrm>
            <a:off x="227897" y="4422582"/>
            <a:ext cx="4487283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rtl="1"/>
            <a:r>
              <a:rPr lang="fa-IR" sz="2000" dirty="0">
                <a:latin typeface="+mn-lt"/>
              </a:rPr>
              <a:t>این دوره برای تازه واردها به سوئد ترتیب داده شده است.</a:t>
            </a:r>
          </a:p>
          <a:p>
            <a:pPr algn="r" rtl="1"/>
            <a:r>
              <a:rPr lang="fa-IR" sz="2000" dirty="0">
                <a:latin typeface="+mn-lt"/>
              </a:rPr>
              <a:t>این دوره رایگان است.</a:t>
            </a:r>
          </a:p>
        </p:txBody>
      </p:sp>
      <p:sp>
        <p:nvSpPr>
          <p:cNvPr id="25" name="textruta 24"/>
          <p:cNvSpPr txBox="1"/>
          <p:nvPr/>
        </p:nvSpPr>
        <p:spPr>
          <a:xfrm>
            <a:off x="210625" y="2732202"/>
            <a:ext cx="4360380" cy="121571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داشتن احساس بهتر</a:t>
            </a:r>
          </a:p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مدیریت استرس</a:t>
            </a:r>
          </a:p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خواب بهتر</a:t>
            </a:r>
          </a:p>
          <a:p>
            <a:pPr marL="285750" indent="-285750" algn="r" rtl="1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a-IR" sz="1600" dirty="0">
                <a:solidFill>
                  <a:srgbClr val="E6460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• استراحت کردن</a:t>
            </a:r>
          </a:p>
        </p:txBody>
      </p:sp>
      <p:sp>
        <p:nvSpPr>
          <p:cNvPr id="2" name="Rektangel 1"/>
          <p:cNvSpPr/>
          <p:nvPr/>
        </p:nvSpPr>
        <p:spPr>
          <a:xfrm>
            <a:off x="6320153" y="3398810"/>
            <a:ext cx="242899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/>
            <a:r>
              <a:rPr lang="fa-IR" sz="1400" dirty="0"/>
              <a:t>محل دوره: سوئد</a:t>
            </a:r>
          </a:p>
          <a:p>
            <a:pPr algn="r" rtl="1"/>
            <a:r>
              <a:rPr lang="fa-IR" sz="1400" dirty="0"/>
              <a:t>زبان دوره: دری</a:t>
            </a:r>
          </a:p>
          <a:p>
            <a:pPr algn="r" rtl="1"/>
            <a:r>
              <a:rPr lang="fa-IR" sz="1400" dirty="0"/>
              <a:t>ترجمه دوره: دری</a:t>
            </a:r>
            <a:endParaRPr lang="en-GB" sz="1400" dirty="0"/>
          </a:p>
        </p:txBody>
      </p:sp>
      <p:sp>
        <p:nvSpPr>
          <p:cNvPr id="21" name="Text Placeholder 2"/>
          <p:cNvSpPr txBox="1">
            <a:spLocks/>
          </p:cNvSpPr>
          <p:nvPr/>
        </p:nvSpPr>
        <p:spPr>
          <a:xfrm>
            <a:off x="8369216" y="5486796"/>
            <a:ext cx="1258355" cy="409029"/>
          </a:xfrm>
          <a:prstGeom prst="rect">
            <a:avLst/>
          </a:prstGeom>
        </p:spPr>
        <p:txBody>
          <a:bodyPr vert="horz" lIns="0" tIns="0" rIns="0" bIns="0" anchor="t" anchorCtr="0"/>
          <a:lstStyle>
            <a:lvl1pPr marL="0" indent="0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2"/>
              </a:buClr>
              <a:defRPr sz="1600">
                <a:solidFill>
                  <a:schemeClr val="tx1"/>
                </a:solidFill>
                <a:latin typeface="+mn-lt"/>
                <a:ea typeface="+mn-ea"/>
                <a:cs typeface="Calibri" pitchFamily="34" charset="0"/>
              </a:defRPr>
            </a:lvl1pPr>
            <a:lvl2pPr marL="193655" indent="-192067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2pPr>
            <a:lvl3pPr marL="361950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–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3pPr>
            <a:lvl4pPr marL="534988" indent="-173038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pitchFamily="34" charset="0"/>
              <a:buChar char="•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4pPr>
            <a:lvl5pPr marL="715963" indent="-180975" algn="l" defTabSz="895255" rtl="0" eaLnBrk="1" fontAlgn="base" hangingPunct="1">
              <a:spcBef>
                <a:spcPct val="0"/>
              </a:spcBef>
              <a:spcAft>
                <a:spcPts val="300"/>
              </a:spcAft>
              <a:buClr>
                <a:schemeClr val="tx1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  <a:cs typeface="Calibri" pitchFamily="34" charset="0"/>
              </a:defRPr>
            </a:lvl5pPr>
            <a:lvl6pPr marL="1203197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6pPr>
            <a:lvl7pPr marL="1660349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7pPr>
            <a:lvl8pPr marL="2117501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8pPr>
            <a:lvl9pPr marL="2574652" indent="-130162" algn="l" defTabSz="895255" rtl="0" eaLnBrk="1" fontAlgn="base" hangingPunct="1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charset="0"/>
              <a:buChar char="-"/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algn="r" rtl="1">
              <a:buClr>
                <a:srgbClr val="41AE61"/>
              </a:buClr>
            </a:pPr>
            <a:r>
              <a:rPr lang="fa-IR" sz="1400" b="1" i="1" kern="0" dirty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ثبت نام:</a:t>
            </a:r>
            <a:r>
              <a:rPr lang="en-GB" sz="1400" b="0" i="0" u="none" kern="0" baseline="0" dirty="0" smtClean="0">
                <a:solidFill>
                  <a:srgbClr val="0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en-GB" sz="1400" b="0" i="0" u="none" kern="0" baseline="0" dirty="0">
              <a:solidFill>
                <a:srgbClr val="00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5364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.4T0CfePk2DeL4EzvGUD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sw4oRVLjkeb33J03BQTYg"/>
</p:tagLst>
</file>

<file path=ppt/theme/theme1.xml><?xml version="1.0" encoding="utf-8"?>
<a:theme xmlns:a="http://schemas.openxmlformats.org/drawingml/2006/main" name="Default_HN">
  <a:themeElements>
    <a:clrScheme name="HealthNavigator">
      <a:dk1>
        <a:srgbClr val="000000"/>
      </a:dk1>
      <a:lt1>
        <a:srgbClr val="FFFFFF"/>
      </a:lt1>
      <a:dk2>
        <a:srgbClr val="41AE61"/>
      </a:dk2>
      <a:lt2>
        <a:srgbClr val="002960"/>
      </a:lt2>
      <a:accent1>
        <a:srgbClr val="CDE4EC"/>
      </a:accent1>
      <a:accent2>
        <a:srgbClr val="5BA6C1"/>
      </a:accent2>
      <a:accent3>
        <a:srgbClr val="2D6679"/>
      </a:accent3>
      <a:accent4>
        <a:srgbClr val="1E4652"/>
      </a:accent4>
      <a:accent5>
        <a:srgbClr val="A4053D"/>
      </a:accent5>
      <a:accent6>
        <a:srgbClr val="80110A"/>
      </a:accent6>
      <a:hlink>
        <a:srgbClr val="2D6679"/>
      </a:hlink>
      <a:folHlink>
        <a:srgbClr val="1E4652"/>
      </a:folHlink>
    </a:clrScheme>
    <a:fontScheme name="Anpassat 22">
      <a:majorFont>
        <a:latin typeface="Georg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>
            <a:lumMod val="85000"/>
          </a:schemeClr>
        </a:solidFill>
        <a:ln w="12700">
          <a:solidFill>
            <a:schemeClr val="bg1">
              <a:lumMod val="75000"/>
            </a:schemeClr>
          </a:solidFill>
        </a:ln>
        <a:effectLst/>
      </a:spPr>
      <a:bodyPr rtlCol="0" anchor="t" anchorCtr="0"/>
      <a:lstStyle>
        <a:defPPr>
          <a:defRPr dirty="0" smtClean="0">
            <a:solidFill>
              <a:schemeClr val="tx1"/>
            </a:solidFill>
            <a:latin typeface="Calibri" pitchFamily="34" charset="0"/>
            <a:cs typeface="Calibri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accent3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0" tIns="0" rIns="0" bIns="0" rtlCol="0">
        <a:spAutoFit/>
      </a:bodyPr>
      <a:lstStyle>
        <a:defPPr>
          <a:defRPr dirty="0" err="1" smtClean="0">
            <a:latin typeface="+mn-lt"/>
          </a:defRPr>
        </a:defPPr>
      </a:lstStyle>
    </a:tx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2D667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7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C7E0FB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4CBE3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8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2B2B2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1A1A1"/>
        </a:accent6>
        <a:hlink>
          <a:srgbClr val="2D6679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efault_HN" id="{1A1F4396-3492-4FF2-9890-458CEF186BC0}" vid="{414BF552-C697-4A3D-AAD7-035D9D078C5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0</TotalTime>
  <Words>100</Words>
  <Application>Microsoft Office PowerPoint</Application>
  <PresentationFormat>A4 (210 x 297 mm)</PresentationFormat>
  <Paragraphs>22</Paragraphs>
  <Slides>1</Slides>
  <Notes>0</Notes>
  <HiddenSlides>0</HiddenSlides>
  <MMClips>0</MMClips>
  <ScaleCrop>false</ScaleCrop>
  <HeadingPairs>
    <vt:vector size="8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Serverprogram för OLE-inbäddning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Calibri</vt:lpstr>
      <vt:lpstr>Georgia</vt:lpstr>
      <vt:lpstr>Verdana</vt:lpstr>
      <vt:lpstr>Default_HN</vt:lpstr>
      <vt:lpstr>think-cell Slide</vt:lpstr>
      <vt:lpstr>PowerPoint-presentation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2016-02-23T12:50:30Z</dcterms:created>
  <dcterms:modified xsi:type="dcterms:W3CDTF">2016-09-16T08:34:26Z</dcterms:modified>
</cp:coreProperties>
</file>