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>
  <p:sldMasterIdLst>
    <p:sldMasterId id="2147483697" r:id="rId1"/>
  </p:sldMasterIdLst>
  <p:sldIdLst>
    <p:sldId id="256" r:id="rId2"/>
  </p:sldIdLst>
  <p:sldSz cx="9906000" cy="6858000" type="A4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1pPr>
    <a:lvl2pPr marL="488701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2pPr>
    <a:lvl3pPr marL="977402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3pPr>
    <a:lvl4pPr marL="1466103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4pPr>
    <a:lvl5pPr marL="1954804" algn="l" rtl="0" fontAlgn="base">
      <a:spcBef>
        <a:spcPct val="0"/>
      </a:spcBef>
      <a:spcAft>
        <a:spcPct val="0"/>
      </a:spcAft>
      <a:defRPr sz="1710" kern="1200">
        <a:solidFill>
          <a:schemeClr val="tx1"/>
        </a:solidFill>
        <a:latin typeface="Arial" charset="0"/>
        <a:ea typeface="+mn-ea"/>
        <a:cs typeface="+mn-cs"/>
      </a:defRPr>
    </a:lvl5pPr>
    <a:lvl6pPr marL="2443505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6pPr>
    <a:lvl7pPr marL="2932206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7pPr>
    <a:lvl8pPr marL="3420908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8pPr>
    <a:lvl9pPr marL="3909609" algn="l" defTabSz="977402" rtl="0" eaLnBrk="1" latinLnBrk="0" hangingPunct="1">
      <a:defRPr sz="171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1" userDrawn="1">
          <p15:clr>
            <a:srgbClr val="A4A3A4"/>
          </p15:clr>
        </p15:guide>
        <p15:guide id="2" orient="horz" pos="485" userDrawn="1">
          <p15:clr>
            <a:srgbClr val="A4A3A4"/>
          </p15:clr>
        </p15:guide>
        <p15:guide id="3" orient="horz" pos="430" userDrawn="1">
          <p15:clr>
            <a:srgbClr val="A4A3A4"/>
          </p15:clr>
        </p15:guide>
        <p15:guide id="4" orient="horz" pos="3818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6037" userDrawn="1">
          <p15:clr>
            <a:srgbClr val="A4A3A4"/>
          </p15:clr>
        </p15:guide>
        <p15:guide id="7" pos="4319" userDrawn="1">
          <p15:clr>
            <a:srgbClr val="A4A3A4"/>
          </p15:clr>
        </p15:guide>
        <p15:guide id="8" orient="horz" pos="3709" userDrawn="1">
          <p15:clr>
            <a:srgbClr val="A4A3A4"/>
          </p15:clr>
        </p15:guide>
        <p15:guide id="9" orient="horz" pos="712" userDrawn="1">
          <p15:clr>
            <a:srgbClr val="A4A3A4"/>
          </p15:clr>
        </p15:guide>
        <p15:guide id="10" orient="horz" pos="4172" userDrawn="1">
          <p15:clr>
            <a:srgbClr val="A4A3A4"/>
          </p15:clr>
        </p15:guide>
        <p15:guide id="11" orient="horz" pos="685" userDrawn="1">
          <p15:clr>
            <a:srgbClr val="A4A3A4"/>
          </p15:clr>
        </p15:guide>
        <p15:guide id="12" orient="horz" pos="3880" userDrawn="1">
          <p15:clr>
            <a:srgbClr val="A4A3A4"/>
          </p15:clr>
        </p15:guide>
        <p15:guide id="13" pos="43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70" y="62"/>
      </p:cViewPr>
      <p:guideLst>
        <p:guide orient="horz" pos="631"/>
        <p:guide orient="horz" pos="485"/>
        <p:guide orient="horz" pos="430"/>
        <p:guide orient="horz" pos="3818"/>
        <p:guide pos="204"/>
        <p:guide pos="6037"/>
        <p:guide pos="4319"/>
        <p:guide orient="horz" pos="3709"/>
        <p:guide orient="horz" pos="712"/>
        <p:guide orient="horz" pos="4172"/>
        <p:guide orient="horz" pos="685"/>
        <p:guide orient="horz" pos="3880"/>
        <p:guide pos="43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4.wdp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2.wdp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Master" Target="../slideMasters/slideMaster1.xml"/><Relationship Id="rId7" Type="http://schemas.microsoft.com/office/2007/relationships/hdphoto" Target="../media/hdphoto3.wdp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051971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1"/>
            <a:ext cx="9906002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12803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4809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292558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16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5365686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842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v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471627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6" r="1608"/>
          <a:stretch/>
        </p:blipFill>
        <p:spPr>
          <a:xfrm>
            <a:off x="0" y="0"/>
            <a:ext cx="9925304" cy="6446585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47982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7409793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3080"/>
          <a:stretch/>
        </p:blipFill>
        <p:spPr>
          <a:xfrm flipH="1">
            <a:off x="0" y="1"/>
            <a:ext cx="9906000" cy="6478344"/>
          </a:xfrm>
          <a:prstGeom prst="rect">
            <a:avLst/>
          </a:prstGeom>
        </p:spPr>
      </p:pic>
      <p:sp>
        <p:nvSpPr>
          <p:cNvPr id="15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sp>
        <p:nvSpPr>
          <p:cNvPr id="9" name="Rektangel med rundade hörn på samma sida 8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6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7" name="Rak 16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2710963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ramsida 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Bildobjekt 6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95"/>
          <a:stretch/>
        </p:blipFill>
        <p:spPr>
          <a:xfrm flipH="1">
            <a:off x="0" y="9718"/>
            <a:ext cx="9906002" cy="6848282"/>
          </a:xfrm>
          <a:prstGeom prst="rect">
            <a:avLst/>
          </a:prstGeom>
        </p:spPr>
      </p:pic>
      <p:pic>
        <p:nvPicPr>
          <p:cNvPr id="64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  <p:sp>
        <p:nvSpPr>
          <p:cNvPr id="60" name="Rektangel med rundade hörn på samma sida 59"/>
          <p:cNvSpPr/>
          <p:nvPr/>
        </p:nvSpPr>
        <p:spPr>
          <a:xfrm rot="16200000">
            <a:off x="4616430" y="54452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62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021695"/>
            <a:ext cx="7297922" cy="1067695"/>
          </a:xfrm>
        </p:spPr>
        <p:txBody>
          <a:bodyPr anchor="ctr" anchorCtr="0">
            <a:noAutofit/>
          </a:bodyPr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109668"/>
            <a:ext cx="7297922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6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397398"/>
            <a:ext cx="7313061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4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138913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Bildobjekt 1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"/>
            <a:ext cx="9906001" cy="6858000"/>
          </a:xfrm>
          <a:prstGeom prst="rect">
            <a:avLst/>
          </a:prstGeom>
        </p:spPr>
      </p:pic>
      <p:sp>
        <p:nvSpPr>
          <p:cNvPr id="114" name="Rektangel med rundade hörn på samma sida 113"/>
          <p:cNvSpPr/>
          <p:nvPr/>
        </p:nvSpPr>
        <p:spPr>
          <a:xfrm rot="16200000">
            <a:off x="4616431" y="-1160060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258204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343684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371884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926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884265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" name="Bildobjekt 10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1" r="5222"/>
          <a:stretch/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112" name="Rektangel med rundade hörn på samma sida 111"/>
          <p:cNvSpPr/>
          <p:nvPr/>
        </p:nvSpPr>
        <p:spPr>
          <a:xfrm rot="16200000">
            <a:off x="4616430" y="831712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GB" sz="1745" dirty="0" err="1">
              <a:solidFill>
                <a:schemeClr val="tx1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4586284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5441084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5723090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12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3355492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867135" y="3687830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67135" y="4620381"/>
            <a:ext cx="5713718" cy="219820"/>
          </a:xfrm>
        </p:spPr>
        <p:txBody>
          <a:bodyPr wrap="square">
            <a:spAutoFit/>
          </a:bodyPr>
          <a:lstStyle>
            <a:lvl1pPr>
              <a:defRPr sz="1428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Kontext</a:t>
            </a:r>
            <a:endParaRPr lang="en-US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1867135" y="4902387"/>
            <a:ext cx="5718983" cy="219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428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Datum</a:t>
            </a:r>
            <a:endParaRPr lang="en-GB" dirty="0"/>
          </a:p>
        </p:txBody>
      </p:sp>
      <p:pic>
        <p:nvPicPr>
          <p:cNvPr id="111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491" y="248130"/>
            <a:ext cx="2919565" cy="58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3248"/>
            <a:ext cx="9257316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455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4559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  <p:custDataLst>
              <p:tags r:id="rId1"/>
            </p:custDataLst>
          </p:nvPr>
        </p:nvSpPr>
        <p:spPr>
          <a:xfrm>
            <a:off x="324283" y="799151"/>
            <a:ext cx="9258830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9258468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4644" y="442696"/>
            <a:ext cx="6372511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78500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9512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/>
          </p:nvPr>
        </p:nvSpPr>
        <p:spPr>
          <a:xfrm>
            <a:off x="6822769" y="1"/>
            <a:ext cx="3083231" cy="644495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324283" y="799212"/>
            <a:ext cx="6372138" cy="2826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1837" i="0" dirty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324644" y="5887773"/>
            <a:ext cx="6391215" cy="510219"/>
          </a:xfrm>
        </p:spPr>
        <p:txBody>
          <a:bodyPr anchor="b" anchorCtr="0"/>
          <a:lstStyle>
            <a:lvl1pPr marL="628454" indent="-628454" defTabSz="639792">
              <a:lnSpc>
                <a:spcPts val="918"/>
              </a:lnSpc>
              <a:spcAft>
                <a:spcPts val="0"/>
              </a:spcAft>
              <a:tabLst>
                <a:tab pos="479439" algn="r"/>
                <a:tab pos="639792" algn="l"/>
              </a:tabLst>
              <a:defRPr sz="102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628454" lvl="0" indent="-628454" defTabSz="639792">
              <a:lnSpc>
                <a:spcPts val="1020"/>
              </a:lnSpc>
              <a:spcAft>
                <a:spcPts val="0"/>
              </a:spcAft>
              <a:tabLst>
                <a:tab pos="479439" algn="r"/>
                <a:tab pos="639792" algn="l"/>
              </a:tabLst>
            </a:pPr>
            <a:r>
              <a:rPr lang="sv-SE" sz="1020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020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020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5796" y="442696"/>
            <a:ext cx="6530315" cy="307777"/>
          </a:xfrm>
        </p:spPr>
        <p:txBody>
          <a:bodyPr/>
          <a:lstStyle>
            <a:lvl1pPr>
              <a:lnSpc>
                <a:spcPts val="2449"/>
              </a:lnSpc>
              <a:defRPr sz="224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>
          <a:xfrm>
            <a:off x="325796" y="1130582"/>
            <a:ext cx="9257316" cy="1687901"/>
          </a:xfrm>
        </p:spPr>
        <p:txBody>
          <a:bodyPr>
            <a:spAutoFit/>
          </a:bodyPr>
          <a:lstStyle>
            <a:lvl1pPr>
              <a:spcBef>
                <a:spcPts val="1837"/>
              </a:spcBef>
              <a:spcAft>
                <a:spcPts val="0"/>
              </a:spcAft>
              <a:defRPr sz="2041"/>
            </a:lvl1pPr>
            <a:lvl2pPr>
              <a:spcBef>
                <a:spcPts val="612"/>
              </a:spcBef>
              <a:spcAft>
                <a:spcPts val="0"/>
              </a:spcAft>
              <a:defRPr sz="2041"/>
            </a:lvl2pPr>
            <a:lvl3pPr>
              <a:defRPr sz="2041"/>
            </a:lvl3pPr>
            <a:lvl4pPr>
              <a:spcAft>
                <a:spcPts val="0"/>
              </a:spcAft>
              <a:defRPr sz="2041"/>
            </a:lvl4pPr>
            <a:lvl5pPr>
              <a:spcAft>
                <a:spcPts val="0"/>
              </a:spcAft>
              <a:defRPr sz="20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424" y="5412828"/>
            <a:ext cx="5474175" cy="110193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876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876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  <p:sp>
        <p:nvSpPr>
          <p:cNvPr id="6" name="Rektangel med rundade hörn på samma sida 5"/>
          <p:cNvSpPr/>
          <p:nvPr/>
        </p:nvSpPr>
        <p:spPr>
          <a:xfrm rot="5400000" flipH="1">
            <a:off x="3288309" y="10508"/>
            <a:ext cx="2001264" cy="8577882"/>
          </a:xfrm>
          <a:prstGeom prst="round2SameRect">
            <a:avLst>
              <a:gd name="adj1" fmla="val 28514"/>
              <a:gd name="adj2" fmla="val 0"/>
            </a:avLst>
          </a:prstGeom>
          <a:solidFill>
            <a:srgbClr val="002960">
              <a:alpha val="8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1162" tIns="36731" rIns="73462" bIns="36731" rtlCol="0" anchor="ctr" anchorCtr="0"/>
          <a:lstStyle/>
          <a:p>
            <a:pPr lvl="0"/>
            <a:endParaRPr lang="en-GB" sz="2041" b="1" kern="0" dirty="0" err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32445" y="4004673"/>
            <a:ext cx="5717237" cy="533848"/>
          </a:xfrm>
        </p:spPr>
        <p:txBody>
          <a:bodyPr anchor="b" anchorCtr="0"/>
          <a:lstStyle>
            <a:lvl1pPr>
              <a:defRPr sz="3469" b="0" cap="none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37064589"/>
              </p:ext>
            </p:extLst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BottomBar"/>
          <p:cNvSpPr>
            <a:spLocks noChangeArrowheads="1"/>
          </p:cNvSpPr>
          <p:nvPr/>
        </p:nvSpPr>
        <p:spPr bwMode="auto">
          <a:xfrm rot="10800000">
            <a:off x="0" y="6454683"/>
            <a:ext cx="9906000" cy="403317"/>
          </a:xfrm>
          <a:prstGeom prst="rect">
            <a:avLst/>
          </a:prstGeom>
          <a:gradFill>
            <a:gsLst>
              <a:gs pos="0">
                <a:srgbClr val="E4E8EB"/>
              </a:gs>
              <a:gs pos="50000">
                <a:srgbClr val="EBEDEC"/>
              </a:gs>
              <a:gs pos="100000">
                <a:srgbClr val="F0F0F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3287" tIns="46644" rIns="93287" bIns="46644" anchor="ctr"/>
          <a:lstStyle/>
          <a:p>
            <a:pPr algn="ctr">
              <a:defRPr/>
            </a:pPr>
            <a:endParaRPr lang="sv-SE" sz="1745"/>
          </a:p>
        </p:txBody>
      </p:sp>
      <p:pic>
        <p:nvPicPr>
          <p:cNvPr id="10" name="Picture 2" descr="C:\Users\HN-ANNAD\AppData\Local\Temp\Temp1_HN_Logo.zip\HN_Logo\01.Health_Navigator_Logotype_Supersize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286" y="6507557"/>
            <a:ext cx="1422144" cy="286273"/>
          </a:xfrm>
          <a:prstGeom prst="rect">
            <a:avLst/>
          </a:prstGeom>
          <a:noFill/>
        </p:spPr>
      </p:pic>
      <p:cxnSp>
        <p:nvCxnSpPr>
          <p:cNvPr id="14" name="Rak 13"/>
          <p:cNvCxnSpPr/>
          <p:nvPr/>
        </p:nvCxnSpPr>
        <p:spPr>
          <a:xfrm>
            <a:off x="0" y="6454872"/>
            <a:ext cx="99060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25796" y="434718"/>
            <a:ext cx="6525049" cy="31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2449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4745725" y="6582389"/>
            <a:ext cx="440872" cy="18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2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en-US" smtClean="0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5796" y="1120864"/>
            <a:ext cx="9257316" cy="170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24473" y="6582390"/>
            <a:ext cx="4377241" cy="20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02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ARBETSMATERIAL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4" r:id="rId2"/>
    <p:sldLayoutId id="2147483725" r:id="rId3"/>
    <p:sldLayoutId id="2147483726" r:id="rId4"/>
    <p:sldLayoutId id="2147483707" r:id="rId5"/>
    <p:sldLayoutId id="2147483721" r:id="rId6"/>
    <p:sldLayoutId id="2147483723" r:id="rId7"/>
    <p:sldLayoutId id="2147483705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hf hdr="0" dt="0"/>
  <p:txStyles>
    <p:titleStyle>
      <a:lvl1pPr algn="l" defTabSz="913429" rtl="0" eaLnBrk="1" fontAlgn="base" hangingPunct="1">
        <a:spcBef>
          <a:spcPct val="0"/>
        </a:spcBef>
        <a:spcAft>
          <a:spcPct val="0"/>
        </a:spcAft>
        <a:defRPr lang="en-US" sz="2245" b="1" dirty="0" smtClean="0">
          <a:solidFill>
            <a:schemeClr val="tx1"/>
          </a:solidFill>
          <a:latin typeface="Georgia" pitchFamily="18" charset="0"/>
          <a:ea typeface="+mj-ea"/>
          <a:cs typeface="Georgia" pitchFamily="18" charset="0"/>
        </a:defRPr>
      </a:lvl1pPr>
      <a:lvl2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2pPr>
      <a:lvl3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3pPr>
      <a:lvl4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4pPr>
      <a:lvl5pPr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5pPr>
      <a:lvl6pPr marL="466431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6pPr>
      <a:lvl7pPr marL="932863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7pPr>
      <a:lvl8pPr marL="1399295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8pPr>
      <a:lvl9pPr marL="1865728" algn="l" defTabSz="913429" rtl="0" eaLnBrk="1" fontAlgn="base" hangingPunct="1">
        <a:spcBef>
          <a:spcPct val="0"/>
        </a:spcBef>
        <a:spcAft>
          <a:spcPct val="0"/>
        </a:spcAft>
        <a:defRPr sz="2041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29" rtl="0" eaLnBrk="1" fontAlgn="base" hangingPunct="1">
        <a:spcBef>
          <a:spcPct val="0"/>
        </a:spcBef>
        <a:spcAft>
          <a:spcPts val="306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197586" indent="-195966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2pPr>
      <a:lvl3pPr marL="369298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–"/>
        <a:defRPr sz="1632">
          <a:solidFill>
            <a:schemeClr val="tx1"/>
          </a:solidFill>
          <a:latin typeface="+mn-lt"/>
          <a:cs typeface="Calibri" pitchFamily="34" charset="0"/>
        </a:defRPr>
      </a:lvl3pPr>
      <a:lvl4pPr marL="545848" indent="-176551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pitchFamily="34" charset="0"/>
        <a:buChar char="•"/>
        <a:defRPr sz="1632">
          <a:solidFill>
            <a:schemeClr val="tx1"/>
          </a:solidFill>
          <a:latin typeface="+mn-lt"/>
          <a:cs typeface="Calibri" pitchFamily="34" charset="0"/>
        </a:defRPr>
      </a:lvl4pPr>
      <a:lvl5pPr marL="730497" indent="-184649" algn="l" defTabSz="913429" rtl="0" eaLnBrk="1" fontAlgn="base" hangingPunct="1">
        <a:spcBef>
          <a:spcPct val="0"/>
        </a:spcBef>
        <a:spcAft>
          <a:spcPts val="306"/>
        </a:spcAft>
        <a:buClr>
          <a:schemeClr val="accent4"/>
        </a:buClr>
        <a:buFont typeface="Arial" charset="0"/>
        <a:buChar char="-"/>
        <a:defRPr sz="1632">
          <a:solidFill>
            <a:schemeClr val="tx1"/>
          </a:solidFill>
          <a:latin typeface="+mn-lt"/>
          <a:cs typeface="Calibri" pitchFamily="34" charset="0"/>
        </a:defRPr>
      </a:lvl5pPr>
      <a:lvl6pPr marL="1227622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1694054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2160486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2626917" indent="-132804" algn="l" defTabSz="91342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31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86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295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728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159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590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022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453" algn="l" defTabSz="932863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4601001"/>
              </p:ext>
            </p:extLst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7"/>
          <p:cNvSpPr txBox="1">
            <a:spLocks/>
          </p:cNvSpPr>
          <p:nvPr/>
        </p:nvSpPr>
        <p:spPr bwMode="auto">
          <a:xfrm>
            <a:off x="66280" y="179095"/>
            <a:ext cx="4810519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91229" rtl="0" eaLnBrk="1" fontAlgn="base" hangingPunct="1">
              <a:lnSpc>
                <a:spcPts val="1317"/>
              </a:lnSpc>
              <a:spcBef>
                <a:spcPct val="0"/>
              </a:spcBef>
              <a:spcAft>
                <a:spcPct val="0"/>
              </a:spcAft>
              <a:defRPr lang="en-GB" sz="1207" b="1">
                <a:solidFill>
                  <a:srgbClr val="E6460A"/>
                </a:solidFill>
                <a:latin typeface="Georgia" pitchFamily="18" charset="0"/>
                <a:ea typeface="+mj-ea"/>
                <a:cs typeface="Georgia" pitchFamily="18" charset="0"/>
              </a:defRPr>
            </a:lvl1pPr>
            <a:lvl2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2pPr>
            <a:lvl3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3pPr>
            <a:lvl4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4pPr>
            <a:lvl5pPr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5pPr>
            <a:lvl6pPr marL="25084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6pPr>
            <a:lvl7pPr marL="501681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7pPr>
            <a:lvl8pPr marL="752520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8pPr>
            <a:lvl9pPr marL="1003362" algn="l" defTabSz="491229" rtl="0" eaLnBrk="1" fontAlgn="base" hangingPunct="1">
              <a:spcBef>
                <a:spcPct val="0"/>
              </a:spcBef>
              <a:spcAft>
                <a:spcPct val="0"/>
              </a:spcAft>
              <a:defRPr sz="1098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fa-IR" sz="1800" b="0" dirty="0"/>
              <a:t>به </a:t>
            </a:r>
            <a:r>
              <a:rPr lang="fa-IR" sz="1800" b="0" dirty="0" smtClean="0"/>
              <a:t>این دوره </a:t>
            </a:r>
            <a:r>
              <a:rPr lang="fa-IR" sz="1800" b="0" dirty="0"/>
              <a:t>خوش آمدید:</a:t>
            </a:r>
            <a:r>
              <a:rPr lang="fa-IR" sz="1800" dirty="0"/>
              <a:t/>
            </a:r>
            <a:br>
              <a:rPr lang="fa-IR" sz="1800" dirty="0"/>
            </a:br>
            <a:endParaRPr lang="en-GB" sz="1800" kern="0" dirty="0">
              <a:latin typeface="+mj-lt"/>
            </a:endParaRPr>
          </a:p>
          <a:p>
            <a:pPr algn="ctr" rtl="1">
              <a:lnSpc>
                <a:spcPct val="100000"/>
              </a:lnSpc>
            </a:pPr>
            <a:r>
              <a:rPr lang="fa-IR" sz="3200" kern="0" dirty="0">
                <a:latin typeface="+mj-lt"/>
              </a:rPr>
              <a:t>بیمه درمانی</a:t>
            </a:r>
          </a:p>
          <a:p>
            <a:pPr algn="ctr" rtl="1">
              <a:lnSpc>
                <a:spcPct val="100000"/>
              </a:lnSpc>
            </a:pPr>
            <a:endParaRPr lang="en-GB" sz="3200" b="0" kern="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948989" y="0"/>
            <a:ext cx="0" cy="6858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215712" y="1201373"/>
            <a:ext cx="4469090" cy="4825473"/>
          </a:xfrm>
          <a:prstGeom prst="rect">
            <a:avLst/>
          </a:prstGeom>
          <a:solidFill>
            <a:srgbClr val="FFEBAB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rtl="1"/>
            <a:endParaRPr lang="en-GB" sz="1400" dirty="0">
              <a:solidFill>
                <a:srgbClr val="000000"/>
              </a:solidFill>
              <a:cs typeface="Calibri" pitchFamily="34" charset="0"/>
            </a:endParaRP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8574026" y="1586538"/>
            <a:ext cx="1110776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buClr>
                <a:srgbClr val="41AE61"/>
              </a:buClr>
            </a:pPr>
            <a:r>
              <a:rPr lang="fa-IR" sz="1400" b="1" i="1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چه زمانی؟</a:t>
            </a:r>
            <a:endParaRPr lang="en-GB" sz="1400" b="1" i="1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>
          <a:xfrm>
            <a:off x="6320153" y="1558102"/>
            <a:ext cx="1914960" cy="52940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fa-IR" sz="1400" b="0" i="0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تاریخ:</a:t>
            </a:r>
            <a:endParaRPr lang="en-GB" sz="1400" b="0" i="0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>
              <a:buClr>
                <a:srgbClr val="41AE61"/>
              </a:buClr>
            </a:pPr>
            <a:r>
              <a:rPr lang="en-GB" sz="1400" b="0" i="0" u="none" kern="0" baseline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algn="r" rtl="1">
              <a:buClr>
                <a:srgbClr val="41AE61"/>
              </a:buClr>
            </a:pPr>
            <a:r>
              <a:rPr lang="fa-IR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زمان: - ق.ظ/ب.ظ</a:t>
            </a:r>
          </a:p>
          <a:p>
            <a:pPr algn="r" rtl="1">
              <a:buClr>
                <a:srgbClr val="41AE61"/>
              </a:buClr>
            </a:pPr>
            <a:r>
              <a:rPr lang="fa-IR" sz="1400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(زمان. - )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8099779" y="2904249"/>
            <a:ext cx="1110776" cy="27491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fa-IR" sz="1400" b="1" i="1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کجا؟</a:t>
            </a:r>
            <a:endParaRPr lang="en-GB" sz="1400" b="1" i="1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8516794" y="4854627"/>
            <a:ext cx="1110777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fa-IR" sz="1400" b="1" i="1" kern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مدیر </a:t>
            </a:r>
            <a:r>
              <a:rPr lang="fa-IR" sz="1400" b="1" i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دوره:</a:t>
            </a:r>
          </a:p>
          <a:p>
            <a:pPr algn="l" rtl="0">
              <a:buClr>
                <a:srgbClr val="41AE61"/>
              </a:buClr>
            </a:pPr>
            <a:r>
              <a:rPr lang="en-GB" sz="1400" b="0" i="0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400" b="0" i="0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6657241" y="5645418"/>
            <a:ext cx="3189842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153526" y="6613122"/>
            <a:ext cx="4752474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988">
              <a:solidFill>
                <a:srgbClr val="FFFFFF"/>
              </a:solidFill>
            </a:endParaRPr>
          </a:p>
        </p:txBody>
      </p:sp>
      <p:sp>
        <p:nvSpPr>
          <p:cNvPr id="45" name="Text Placeholder 2"/>
          <p:cNvSpPr txBox="1">
            <a:spLocks/>
          </p:cNvSpPr>
          <p:nvPr/>
        </p:nvSpPr>
        <p:spPr>
          <a:xfrm>
            <a:off x="8531974" y="3439059"/>
            <a:ext cx="1111086" cy="52841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fa-IR" sz="1400" b="1" i="1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زبان؟</a:t>
            </a:r>
            <a:endParaRPr lang="en-GB" sz="1400" b="0" i="0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 Placeholder 2"/>
          <p:cNvSpPr txBox="1">
            <a:spLocks/>
          </p:cNvSpPr>
          <p:nvPr/>
        </p:nvSpPr>
        <p:spPr>
          <a:xfrm>
            <a:off x="6657241" y="4943390"/>
            <a:ext cx="3189842" cy="689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l" rtl="0">
              <a:buClr>
                <a:srgbClr val="41AE61"/>
              </a:buClr>
            </a:pPr>
            <a:endParaRPr lang="en-GB" sz="1400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6613122"/>
            <a:ext cx="4744452" cy="246571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en-GB" sz="988">
              <a:solidFill>
                <a:srgbClr val="FFFFFF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17717" y="1476955"/>
            <a:ext cx="4396476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در این دوره شما با نحوه دریافت مراقبت های پزشکی در سوئد آشنا می شوید و اینکه چه کارهایی را خودتان می توانید انجام دهید: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227897" y="4422582"/>
            <a:ext cx="44872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1"/>
            <a:r>
              <a:rPr lang="fa-IR" sz="2000" dirty="0">
                <a:latin typeface="+mn-lt"/>
              </a:rPr>
              <a:t>این دوره برای تازه واردها به سوئد ترتیب داده شده است.</a:t>
            </a:r>
          </a:p>
          <a:p>
            <a:pPr algn="r" rtl="1"/>
            <a:r>
              <a:rPr lang="fa-IR" sz="2000" dirty="0">
                <a:latin typeface="+mn-lt"/>
              </a:rPr>
              <a:t>این دوره رایگان است.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10625" y="2732202"/>
            <a:ext cx="436038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داشتن احساس بهتر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مدیریت استرس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خواب بهتر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a-IR" sz="1600" dirty="0">
                <a:solidFill>
                  <a:srgbClr val="E6460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استراحت کردن</a:t>
            </a:r>
          </a:p>
        </p:txBody>
      </p:sp>
      <p:sp>
        <p:nvSpPr>
          <p:cNvPr id="2" name="Rektangel 1"/>
          <p:cNvSpPr/>
          <p:nvPr/>
        </p:nvSpPr>
        <p:spPr>
          <a:xfrm>
            <a:off x="6320153" y="3398810"/>
            <a:ext cx="2428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400" dirty="0"/>
              <a:t>محل دوره: سوئد</a:t>
            </a:r>
          </a:p>
          <a:p>
            <a:pPr algn="r" rtl="1"/>
            <a:r>
              <a:rPr lang="fa-IR" sz="1400" dirty="0"/>
              <a:t>زبان دوره: دری</a:t>
            </a:r>
          </a:p>
          <a:p>
            <a:pPr algn="r" rtl="1"/>
            <a:r>
              <a:rPr lang="fa-IR" sz="1400" dirty="0"/>
              <a:t>ترجمه دوره: دری</a:t>
            </a:r>
            <a:endParaRPr lang="en-GB" sz="1400" dirty="0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8369216" y="5486796"/>
            <a:ext cx="1258355" cy="40902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193655" indent="-192067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2pPr>
            <a:lvl3pPr marL="361950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3pPr>
            <a:lvl4pPr marL="534988" indent="-173038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4pPr>
            <a:lvl5pPr marL="715963" indent="-180975" algn="l" defTabSz="895255" rtl="0" eaLnBrk="1" fontAlgn="base" hangingPunct="1">
              <a:spcBef>
                <a:spcPct val="0"/>
              </a:spcBef>
              <a:spcAft>
                <a:spcPts val="300"/>
              </a:spcAft>
              <a:buClr>
                <a:schemeClr val="tx1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  <a:cs typeface="Calibri" pitchFamily="34" charset="0"/>
              </a:defRPr>
            </a:lvl5pPr>
            <a:lvl6pPr marL="1203197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349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501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652" indent="-130162" algn="l" defTabSz="89525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 rtl="1">
              <a:buClr>
                <a:srgbClr val="41AE61"/>
              </a:buClr>
            </a:pPr>
            <a:r>
              <a:rPr lang="fa-IR" sz="1400" b="1" i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ثبت نام:</a:t>
            </a:r>
            <a:r>
              <a:rPr lang="en-GB" sz="1400" b="0" i="0" u="none" kern="0" baseline="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400" b="0" i="0" u="none" kern="0" baseline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364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heme/theme1.xml><?xml version="1.0" encoding="utf-8"?>
<a:theme xmlns:a="http://schemas.openxmlformats.org/drawingml/2006/main" name="Default_HN">
  <a:themeElements>
    <a:clrScheme name="HealthNavigator">
      <a:dk1>
        <a:srgbClr val="000000"/>
      </a:dk1>
      <a:lt1>
        <a:srgbClr val="FFFFFF"/>
      </a:lt1>
      <a:dk2>
        <a:srgbClr val="41AE61"/>
      </a:dk2>
      <a:lt2>
        <a:srgbClr val="002960"/>
      </a:lt2>
      <a:accent1>
        <a:srgbClr val="CDE4EC"/>
      </a:accent1>
      <a:accent2>
        <a:srgbClr val="5BA6C1"/>
      </a:accent2>
      <a:accent3>
        <a:srgbClr val="2D6679"/>
      </a:accent3>
      <a:accent4>
        <a:srgbClr val="1E4652"/>
      </a:accent4>
      <a:accent5>
        <a:srgbClr val="A4053D"/>
      </a:accent5>
      <a:accent6>
        <a:srgbClr val="80110A"/>
      </a:accent6>
      <a:hlink>
        <a:srgbClr val="2D6679"/>
      </a:hlink>
      <a:folHlink>
        <a:srgbClr val="1E4652"/>
      </a:folHlink>
    </a:clrScheme>
    <a:fontScheme name="Anpassat 2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_HN" id="{1A1F4396-3492-4FF2-9890-458CEF186BC0}" vid="{414BF552-C697-4A3D-AAD7-035D9D078C5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100</Words>
  <Application>Microsoft Office PowerPoint</Application>
  <PresentationFormat>A4 (210 x 297 mm)</PresentationFormat>
  <Paragraphs>22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Verdana</vt:lpstr>
      <vt:lpstr>Default_HN</vt:lpstr>
      <vt:lpstr>think-cell Slide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2016-02-23T12:50:30Z</dcterms:created>
  <dcterms:modified xsi:type="dcterms:W3CDTF">2016-09-16T08:34:26Z</dcterms:modified>
</cp:coreProperties>
</file>