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4.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5.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6.xml" ContentType="application/vnd.openxmlformats-officedocument.theme+xml"/>
  <Override PartName="/ppt/slideLayouts/slideLayout32.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1"/>
    <p:sldMasterId id="2147483711" r:id="rId2"/>
    <p:sldMasterId id="2147483707" r:id="rId3"/>
    <p:sldMasterId id="2147483718" r:id="rId4"/>
    <p:sldMasterId id="2147483725" r:id="rId5"/>
    <p:sldMasterId id="2147483732" r:id="rId6"/>
    <p:sldMasterId id="2147483709" r:id="rId7"/>
  </p:sldMasterIdLst>
  <p:notesMasterIdLst>
    <p:notesMasterId r:id="rId31"/>
  </p:notesMasterIdLst>
  <p:sldIdLst>
    <p:sldId id="256" r:id="rId8"/>
    <p:sldId id="257" r:id="rId9"/>
    <p:sldId id="258" r:id="rId10"/>
    <p:sldId id="281" r:id="rId11"/>
    <p:sldId id="282" r:id="rId12"/>
    <p:sldId id="259" r:id="rId13"/>
    <p:sldId id="260" r:id="rId14"/>
    <p:sldId id="280" r:id="rId15"/>
    <p:sldId id="261" r:id="rId16"/>
    <p:sldId id="263" r:id="rId17"/>
    <p:sldId id="264" r:id="rId18"/>
    <p:sldId id="265" r:id="rId19"/>
    <p:sldId id="268" r:id="rId20"/>
    <p:sldId id="277" r:id="rId21"/>
    <p:sldId id="278" r:id="rId22"/>
    <p:sldId id="266" r:id="rId23"/>
    <p:sldId id="267" r:id="rId24"/>
    <p:sldId id="269" r:id="rId25"/>
    <p:sldId id="279" r:id="rId26"/>
    <p:sldId id="270" r:id="rId27"/>
    <p:sldId id="272" r:id="rId28"/>
    <p:sldId id="274" r:id="rId29"/>
    <p:sldId id="276" r:id="rId30"/>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9499" autoAdjust="0"/>
  </p:normalViewPr>
  <p:slideViewPr>
    <p:cSldViewPr>
      <p:cViewPr varScale="1">
        <p:scale>
          <a:sx n="67" d="100"/>
          <a:sy n="67" d="100"/>
        </p:scale>
        <p:origin x="834" y="60"/>
      </p:cViewPr>
      <p:guideLst>
        <p:guide orient="horz" pos="2160"/>
        <p:guide pos="2880"/>
      </p:guideLst>
    </p:cSldViewPr>
  </p:slideViewPr>
  <p:outlineViewPr>
    <p:cViewPr>
      <p:scale>
        <a:sx n="33" d="100"/>
        <a:sy n="33" d="100"/>
      </p:scale>
      <p:origin x="0" y="8094"/>
    </p:cViewPr>
  </p:outlineViewPr>
  <p:notesTextViewPr>
    <p:cViewPr>
      <p:scale>
        <a:sx n="1" d="1"/>
        <a:sy n="1" d="1"/>
      </p:scale>
      <p:origin x="0" y="0"/>
    </p:cViewPr>
  </p:notesTextViewPr>
  <p:sorterViewPr>
    <p:cViewPr>
      <p:scale>
        <a:sx n="100" d="100"/>
        <a:sy n="100" d="100"/>
      </p:scale>
      <p:origin x="0" y="864"/>
    </p:cViewPr>
  </p:sorterViewPr>
  <p:notesViewPr>
    <p:cSldViewPr>
      <p:cViewPr varScale="1">
        <p:scale>
          <a:sx n="83" d="100"/>
          <a:sy n="83" d="100"/>
        </p:scale>
        <p:origin x="-199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slideMaster" Target="slideMasters/slideMaster3.xml"/><Relationship Id="rId21" Type="http://schemas.openxmlformats.org/officeDocument/2006/relationships/slide" Target="slides/slide14.xml"/><Relationship Id="rId34"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D3EB01-6E22-4DEB-B841-4D79A5CD98D8}" type="datetimeFigureOut">
              <a:rPr lang="sv-SE" smtClean="0"/>
              <a:t>2016-09-02</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7762CC-AA2E-48BC-806B-EB3237609B00}" type="slidenum">
              <a:rPr lang="sv-SE" smtClean="0"/>
              <a:t>‹#›</a:t>
            </a:fld>
            <a:endParaRPr lang="sv-SE"/>
          </a:p>
        </p:txBody>
      </p:sp>
    </p:spTree>
    <p:extLst>
      <p:ext uri="{BB962C8B-B14F-4D97-AF65-F5344CB8AC3E}">
        <p14:creationId xmlns:p14="http://schemas.microsoft.com/office/powerpoint/2010/main" val="1468714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Hur</a:t>
            </a:r>
            <a:r>
              <a:rPr lang="sv-SE" baseline="0" dirty="0" smtClean="0"/>
              <a:t> kan vi tillsammans skapa ett gott omhändertagande för ensamkommande barn?</a:t>
            </a:r>
          </a:p>
          <a:p>
            <a:endParaRPr lang="sv-SE" baseline="0" dirty="0" smtClean="0"/>
          </a:p>
          <a:p>
            <a:endParaRPr lang="sv-SE" dirty="0"/>
          </a:p>
        </p:txBody>
      </p:sp>
      <p:sp>
        <p:nvSpPr>
          <p:cNvPr id="4" name="Platshållare för bildnummer 3"/>
          <p:cNvSpPr>
            <a:spLocks noGrp="1"/>
          </p:cNvSpPr>
          <p:nvPr>
            <p:ph type="sldNum" sz="quarter" idx="10"/>
          </p:nvPr>
        </p:nvSpPr>
        <p:spPr/>
        <p:txBody>
          <a:bodyPr/>
          <a:lstStyle/>
          <a:p>
            <a:fld id="{A97762CC-AA2E-48BC-806B-EB3237609B00}" type="slidenum">
              <a:rPr lang="sv-SE" smtClean="0"/>
              <a:t>1</a:t>
            </a:fld>
            <a:endParaRPr lang="sv-SE" dirty="0"/>
          </a:p>
        </p:txBody>
      </p:sp>
    </p:spTree>
    <p:extLst>
      <p:ext uri="{BB962C8B-B14F-4D97-AF65-F5344CB8AC3E}">
        <p14:creationId xmlns:p14="http://schemas.microsoft.com/office/powerpoint/2010/main" val="3394992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örstasida med bild">
    <p:spTree>
      <p:nvGrpSpPr>
        <p:cNvPr id="1" name=""/>
        <p:cNvGrpSpPr/>
        <p:nvPr/>
      </p:nvGrpSpPr>
      <p:grpSpPr>
        <a:xfrm>
          <a:off x="0" y="0"/>
          <a:ext cx="0" cy="0"/>
          <a:chOff x="0" y="0"/>
          <a:chExt cx="0" cy="0"/>
        </a:xfrm>
      </p:grpSpPr>
      <p:sp>
        <p:nvSpPr>
          <p:cNvPr id="2" name="Rubrik 1"/>
          <p:cNvSpPr>
            <a:spLocks noGrp="1"/>
          </p:cNvSpPr>
          <p:nvPr>
            <p:ph type="ctrTitle"/>
          </p:nvPr>
        </p:nvSpPr>
        <p:spPr>
          <a:xfrm>
            <a:off x="4644000" y="1800000"/>
            <a:ext cx="4104000" cy="1310400"/>
          </a:xfrm>
        </p:spPr>
        <p:txBody>
          <a:bodyPr anchor="t"/>
          <a:lstStyle>
            <a:lvl1pPr>
              <a:defRPr sz="4000"/>
            </a:lvl1pPr>
          </a:lstStyle>
          <a:p>
            <a:r>
              <a:rPr lang="sv-SE" dirty="0" smtClean="0"/>
              <a:t>Klicka här för att ändra format</a:t>
            </a:r>
            <a:endParaRPr lang="sv-SE" dirty="0"/>
          </a:p>
        </p:txBody>
      </p:sp>
      <p:sp>
        <p:nvSpPr>
          <p:cNvPr id="3" name="Underrubrik 2"/>
          <p:cNvSpPr>
            <a:spLocks noGrp="1"/>
          </p:cNvSpPr>
          <p:nvPr>
            <p:ph type="subTitle" idx="1"/>
          </p:nvPr>
        </p:nvSpPr>
        <p:spPr>
          <a:xfrm>
            <a:off x="4716000" y="3348000"/>
            <a:ext cx="4104000" cy="1310400"/>
          </a:xfrm>
        </p:spPr>
        <p:txBody>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dirty="0" smtClean="0"/>
              <a:t>Klicka här för att ändra format på underrubrik i bakgrunden</a:t>
            </a:r>
            <a:endParaRPr lang="sv-SE" dirty="0"/>
          </a:p>
        </p:txBody>
      </p:sp>
      <p:sp>
        <p:nvSpPr>
          <p:cNvPr id="9" name="Line 11"/>
          <p:cNvSpPr>
            <a:spLocks noChangeShapeType="1"/>
          </p:cNvSpPr>
          <p:nvPr/>
        </p:nvSpPr>
        <p:spPr bwMode="auto">
          <a:xfrm>
            <a:off x="4572000" y="5949950"/>
            <a:ext cx="41760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10" name="Line 11"/>
          <p:cNvSpPr>
            <a:spLocks noChangeShapeType="1"/>
          </p:cNvSpPr>
          <p:nvPr userDrawn="1"/>
        </p:nvSpPr>
        <p:spPr bwMode="auto">
          <a:xfrm>
            <a:off x="4572000" y="5949950"/>
            <a:ext cx="41760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8" name="Platshållare för bild 7"/>
          <p:cNvSpPr>
            <a:spLocks noGrp="1"/>
          </p:cNvSpPr>
          <p:nvPr>
            <p:ph type="pic" sz="quarter" idx="17" hasCustomPrompt="1"/>
          </p:nvPr>
        </p:nvSpPr>
        <p:spPr>
          <a:xfrm>
            <a:off x="-1" y="856800"/>
            <a:ext cx="4212000" cy="6021288"/>
          </a:xfrm>
        </p:spPr>
        <p:txBody>
          <a:bodyPr/>
          <a:lstStyle>
            <a:lvl1pPr marL="0" indent="0">
              <a:buNone/>
              <a:defRPr/>
            </a:lvl1pPr>
          </a:lstStyle>
          <a:p>
            <a:r>
              <a:rPr lang="sv-SE" dirty="0" smtClean="0"/>
              <a:t>För att infoga bild: </a:t>
            </a:r>
            <a:br>
              <a:rPr lang="sv-SE" dirty="0" smtClean="0"/>
            </a:br>
            <a:r>
              <a:rPr lang="sv-SE" dirty="0" smtClean="0"/>
              <a:t>1) Klicka här för att markera bildramen. </a:t>
            </a:r>
            <a:br>
              <a:rPr lang="sv-SE" dirty="0" smtClean="0"/>
            </a:br>
            <a:r>
              <a:rPr lang="sv-SE" dirty="0" smtClean="0"/>
              <a:t>2a) Välj bild från "Bildbank": Klicka på knappen ”Bildbank” i verktygsfältet ovan. </a:t>
            </a:r>
            <a:br>
              <a:rPr lang="sv-SE" dirty="0" smtClean="0"/>
            </a:br>
            <a:r>
              <a:rPr lang="sv-SE" dirty="0" smtClean="0"/>
              <a:t>2b) Välj bild från egen hårddisk: Klicka på ikonen nedan.</a:t>
            </a:r>
          </a:p>
        </p:txBody>
      </p:sp>
    </p:spTree>
    <p:extLst>
      <p:ext uri="{BB962C8B-B14F-4D97-AF65-F5344CB8AC3E}">
        <p14:creationId xmlns:p14="http://schemas.microsoft.com/office/powerpoint/2010/main" val="109451034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text och objekt">
    <p:spTree>
      <p:nvGrpSpPr>
        <p:cNvPr id="1" name=""/>
        <p:cNvGrpSpPr/>
        <p:nvPr/>
      </p:nvGrpSpPr>
      <p:grpSpPr>
        <a:xfrm>
          <a:off x="0" y="0"/>
          <a:ext cx="0" cy="0"/>
          <a:chOff x="0" y="0"/>
          <a:chExt cx="0" cy="0"/>
        </a:xfrm>
      </p:grpSpPr>
      <p:sp>
        <p:nvSpPr>
          <p:cNvPr id="2" name="Rubrik 1"/>
          <p:cNvSpPr>
            <a:spLocks noGrp="1"/>
          </p:cNvSpPr>
          <p:nvPr>
            <p:ph type="title"/>
          </p:nvPr>
        </p:nvSpPr>
        <p:spPr>
          <a:xfrm>
            <a:off x="972000" y="1411200"/>
            <a:ext cx="7272000" cy="648000"/>
          </a:xfrm>
        </p:spPr>
        <p:txBody>
          <a:bodyPr anchor="t"/>
          <a:lstStyle/>
          <a:p>
            <a:r>
              <a:rPr lang="sv-SE" dirty="0" smtClean="0"/>
              <a:t>Klicka här för att ändra format</a:t>
            </a:r>
            <a:endParaRPr lang="sv-SE" dirty="0"/>
          </a:p>
        </p:txBody>
      </p:sp>
      <p:sp>
        <p:nvSpPr>
          <p:cNvPr id="5" name="Platshållare för datum 4"/>
          <p:cNvSpPr>
            <a:spLocks noGrp="1"/>
          </p:cNvSpPr>
          <p:nvPr>
            <p:ph type="dt" sz="half" idx="10"/>
          </p:nvPr>
        </p:nvSpPr>
        <p:spPr/>
        <p:txBody>
          <a:bodyPr/>
          <a:lstStyle/>
          <a:p>
            <a:fld id="{86C3452C-8827-40FF-A16E-3387D907DF70}" type="datetime1">
              <a:rPr lang="sv-SE" smtClean="0"/>
              <a:t>2016-09-02</a:t>
            </a:fld>
            <a:endParaRPr lang="sv-SE"/>
          </a:p>
        </p:txBody>
      </p:sp>
      <p:sp>
        <p:nvSpPr>
          <p:cNvPr id="6" name="Platshållare för sidfot 5"/>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7" name="Platshållare för bildnummer 6"/>
          <p:cNvSpPr>
            <a:spLocks noGrp="1"/>
          </p:cNvSpPr>
          <p:nvPr>
            <p:ph type="sldNum" sz="quarter" idx="12"/>
          </p:nvPr>
        </p:nvSpPr>
        <p:spPr/>
        <p:txBody>
          <a:bodyPr/>
          <a:lstStyle/>
          <a:p>
            <a:fld id="{6F44378D-1D2D-4DB9-B9D8-A6B719AA0047}" type="slidenum">
              <a:rPr lang="sv-SE" smtClean="0"/>
              <a:t>‹#›</a:t>
            </a:fld>
            <a:endParaRPr lang="sv-SE"/>
          </a:p>
        </p:txBody>
      </p:sp>
      <p:sp>
        <p:nvSpPr>
          <p:cNvPr id="8" name="Platshållare för innehåll 7"/>
          <p:cNvSpPr>
            <a:spLocks noGrp="1"/>
          </p:cNvSpPr>
          <p:nvPr>
            <p:ph sz="quarter" idx="14" hasCustomPrompt="1"/>
          </p:nvPr>
        </p:nvSpPr>
        <p:spPr>
          <a:xfrm>
            <a:off x="5004048" y="2780928"/>
            <a:ext cx="3240088" cy="2663577"/>
          </a:xfrm>
        </p:spPr>
        <p:txBody>
          <a:bodyPr/>
          <a:lstStyle>
            <a:lvl1pPr marL="0" indent="0">
              <a:buNone/>
              <a:defRPr/>
            </a:lvl1pPr>
          </a:lstStyle>
          <a:p>
            <a:pPr lvl="0"/>
            <a:r>
              <a:rPr lang="sv-SE" dirty="0" smtClean="0"/>
              <a:t>Klicka här för att infoga objekt</a:t>
            </a:r>
          </a:p>
        </p:txBody>
      </p:sp>
      <p:sp>
        <p:nvSpPr>
          <p:cNvPr id="13" name="Platshållare för text 12"/>
          <p:cNvSpPr>
            <a:spLocks noGrp="1"/>
          </p:cNvSpPr>
          <p:nvPr>
            <p:ph type="body" sz="quarter" idx="15"/>
          </p:nvPr>
        </p:nvSpPr>
        <p:spPr>
          <a:xfrm>
            <a:off x="971600" y="2780928"/>
            <a:ext cx="3816350" cy="2664470"/>
          </a:xfrm>
        </p:spPr>
        <p:txBody>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14"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140192439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och objek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972000" y="1411200"/>
            <a:ext cx="7272000" cy="648000"/>
          </a:xfrm>
        </p:spPr>
        <p:txBody>
          <a:bodyPr/>
          <a:lstStyle>
            <a:lvl1pPr>
              <a:defRPr/>
            </a:lvl1pPr>
          </a:lstStyle>
          <a:p>
            <a:r>
              <a:rPr lang="sv-SE" dirty="0" smtClean="0"/>
              <a:t>Klicka här för enradig rubrik</a:t>
            </a:r>
            <a:endParaRPr lang="sv-SE" dirty="0"/>
          </a:p>
        </p:txBody>
      </p:sp>
      <p:sp>
        <p:nvSpPr>
          <p:cNvPr id="5" name="Platshållare för datum 4"/>
          <p:cNvSpPr>
            <a:spLocks noGrp="1"/>
          </p:cNvSpPr>
          <p:nvPr>
            <p:ph type="dt" sz="half" idx="10"/>
          </p:nvPr>
        </p:nvSpPr>
        <p:spPr/>
        <p:txBody>
          <a:bodyPr/>
          <a:lstStyle/>
          <a:p>
            <a:fld id="{BD489757-2368-46FA-A2BF-38E7BF19ADF7}" type="datetime1">
              <a:rPr lang="sv-SE" smtClean="0"/>
              <a:t>2016-09-02</a:t>
            </a:fld>
            <a:endParaRPr lang="sv-SE"/>
          </a:p>
        </p:txBody>
      </p:sp>
      <p:sp>
        <p:nvSpPr>
          <p:cNvPr id="6" name="Platshållare för sidfot 5"/>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7" name="Platshållare för bildnummer 6"/>
          <p:cNvSpPr>
            <a:spLocks noGrp="1"/>
          </p:cNvSpPr>
          <p:nvPr>
            <p:ph type="sldNum" sz="quarter" idx="12"/>
          </p:nvPr>
        </p:nvSpPr>
        <p:spPr/>
        <p:txBody>
          <a:bodyPr/>
          <a:lstStyle/>
          <a:p>
            <a:fld id="{6F44378D-1D2D-4DB9-B9D8-A6B719AA0047}" type="slidenum">
              <a:rPr lang="sv-SE" smtClean="0"/>
              <a:t>‹#›</a:t>
            </a:fld>
            <a:endParaRPr lang="sv-SE"/>
          </a:p>
        </p:txBody>
      </p:sp>
      <p:sp>
        <p:nvSpPr>
          <p:cNvPr id="8" name="Platshållare för innehåll 7"/>
          <p:cNvSpPr>
            <a:spLocks noGrp="1"/>
          </p:cNvSpPr>
          <p:nvPr>
            <p:ph sz="quarter" idx="14" hasCustomPrompt="1"/>
          </p:nvPr>
        </p:nvSpPr>
        <p:spPr>
          <a:xfrm>
            <a:off x="1115616" y="2276872"/>
            <a:ext cx="7127875" cy="2590616"/>
          </a:xfrm>
        </p:spPr>
        <p:txBody>
          <a:bodyPr/>
          <a:lstStyle>
            <a:lvl1pPr marL="0" indent="0">
              <a:buNone/>
              <a:defRPr/>
            </a:lvl1pPr>
          </a:lstStyle>
          <a:p>
            <a:pPr lvl="0"/>
            <a:r>
              <a:rPr lang="sv-SE" dirty="0" smtClean="0"/>
              <a:t>Klicka här för att infoga objekt</a:t>
            </a:r>
          </a:p>
        </p:txBody>
      </p:sp>
      <p:sp>
        <p:nvSpPr>
          <p:cNvPr id="10"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12" name="Platshållare för text 11"/>
          <p:cNvSpPr>
            <a:spLocks noGrp="1"/>
          </p:cNvSpPr>
          <p:nvPr>
            <p:ph type="body" sz="quarter" idx="15" hasCustomPrompt="1"/>
          </p:nvPr>
        </p:nvSpPr>
        <p:spPr>
          <a:xfrm>
            <a:off x="1043608" y="5085184"/>
            <a:ext cx="7200900" cy="360362"/>
          </a:xfrm>
        </p:spPr>
        <p:txBody>
          <a:bodyPr/>
          <a:lstStyle>
            <a:lvl1pPr marL="0" indent="0">
              <a:buNone/>
              <a:defRPr sz="1800"/>
            </a:lvl1pPr>
          </a:lstStyle>
          <a:p>
            <a:pPr lvl="0"/>
            <a:r>
              <a:rPr lang="sv-SE" dirty="0" smtClean="0"/>
              <a:t>Klicka här för att lägga till text</a:t>
            </a:r>
            <a:endParaRPr lang="sv-SE" dirty="0"/>
          </a:p>
        </p:txBody>
      </p:sp>
    </p:spTree>
    <p:extLst>
      <p:ext uri="{BB962C8B-B14F-4D97-AF65-F5344CB8AC3E}">
        <p14:creationId xmlns:p14="http://schemas.microsoft.com/office/powerpoint/2010/main" val="616753125"/>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alfritt objekt">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8E0BD813-7598-4DFB-A212-9E7389531F83}" type="datetime1">
              <a:rPr lang="sv-SE" smtClean="0"/>
              <a:t>2016-09-02</a:t>
            </a:fld>
            <a:endParaRPr lang="sv-SE"/>
          </a:p>
        </p:txBody>
      </p:sp>
      <p:sp>
        <p:nvSpPr>
          <p:cNvPr id="3" name="Platshållare för sidfot 2"/>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4" name="Platshållare för bildnummer 3"/>
          <p:cNvSpPr>
            <a:spLocks noGrp="1"/>
          </p:cNvSpPr>
          <p:nvPr>
            <p:ph type="sldNum" sz="quarter" idx="12"/>
          </p:nvPr>
        </p:nvSpPr>
        <p:spPr/>
        <p:txBody>
          <a:bodyPr/>
          <a:lstStyle/>
          <a:p>
            <a:fld id="{6F44378D-1D2D-4DB9-B9D8-A6B719AA0047}" type="slidenum">
              <a:rPr lang="sv-SE" smtClean="0"/>
              <a:t>‹#›</a:t>
            </a:fld>
            <a:endParaRPr lang="sv-SE"/>
          </a:p>
        </p:txBody>
      </p:sp>
      <p:sp>
        <p:nvSpPr>
          <p:cNvPr id="5"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7" name="Platshållare för innehåll 6"/>
          <p:cNvSpPr>
            <a:spLocks noGrp="1"/>
          </p:cNvSpPr>
          <p:nvPr>
            <p:ph sz="quarter" idx="13" hasCustomPrompt="1"/>
          </p:nvPr>
        </p:nvSpPr>
        <p:spPr>
          <a:xfrm>
            <a:off x="395288" y="1080000"/>
            <a:ext cx="8353425" cy="4680000"/>
          </a:xfrm>
        </p:spPr>
        <p:txBody>
          <a:bodyPr/>
          <a:lstStyle>
            <a:lvl1pPr marL="0" indent="0">
              <a:buNone/>
              <a:defRPr/>
            </a:lvl1pPr>
          </a:lstStyle>
          <a:p>
            <a:pPr lvl="0"/>
            <a:r>
              <a:rPr lang="sv-SE" dirty="0" smtClean="0"/>
              <a:t>Klicka här för att infoga objekt</a:t>
            </a:r>
          </a:p>
        </p:txBody>
      </p:sp>
    </p:spTree>
    <p:extLst>
      <p:ext uri="{BB962C8B-B14F-4D97-AF65-F5344CB8AC3E}">
        <p14:creationId xmlns:p14="http://schemas.microsoft.com/office/powerpoint/2010/main" val="227361126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t bakgrund - Rött Tema">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47456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örstasida med bild">
    <p:spTree>
      <p:nvGrpSpPr>
        <p:cNvPr id="1" name=""/>
        <p:cNvGrpSpPr/>
        <p:nvPr/>
      </p:nvGrpSpPr>
      <p:grpSpPr>
        <a:xfrm>
          <a:off x="0" y="0"/>
          <a:ext cx="0" cy="0"/>
          <a:chOff x="0" y="0"/>
          <a:chExt cx="0" cy="0"/>
        </a:xfrm>
      </p:grpSpPr>
      <p:sp>
        <p:nvSpPr>
          <p:cNvPr id="2" name="Rubrik 1"/>
          <p:cNvSpPr>
            <a:spLocks noGrp="1"/>
          </p:cNvSpPr>
          <p:nvPr>
            <p:ph type="ctrTitle"/>
          </p:nvPr>
        </p:nvSpPr>
        <p:spPr>
          <a:xfrm>
            <a:off x="4644000" y="1800000"/>
            <a:ext cx="4104000" cy="1310400"/>
          </a:xfrm>
        </p:spPr>
        <p:txBody>
          <a:bodyPr anchor="t"/>
          <a:lstStyle>
            <a:lvl1pPr>
              <a:defRPr sz="4000"/>
            </a:lvl1pPr>
          </a:lstStyle>
          <a:p>
            <a:r>
              <a:rPr lang="sv-SE" dirty="0" smtClean="0"/>
              <a:t>Klicka här för att ändra format</a:t>
            </a:r>
            <a:endParaRPr lang="sv-SE" dirty="0"/>
          </a:p>
        </p:txBody>
      </p:sp>
      <p:sp>
        <p:nvSpPr>
          <p:cNvPr id="3" name="Underrubrik 2"/>
          <p:cNvSpPr>
            <a:spLocks noGrp="1"/>
          </p:cNvSpPr>
          <p:nvPr>
            <p:ph type="subTitle" idx="1"/>
          </p:nvPr>
        </p:nvSpPr>
        <p:spPr>
          <a:xfrm>
            <a:off x="4716000" y="3348000"/>
            <a:ext cx="4104000" cy="1310400"/>
          </a:xfrm>
        </p:spPr>
        <p:txBody>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dirty="0" smtClean="0"/>
              <a:t>Klicka här för att ändra format på underrubrik i bakgrunden</a:t>
            </a:r>
            <a:endParaRPr lang="sv-SE" dirty="0"/>
          </a:p>
        </p:txBody>
      </p:sp>
      <p:sp>
        <p:nvSpPr>
          <p:cNvPr id="9" name="Line 11"/>
          <p:cNvSpPr>
            <a:spLocks noChangeShapeType="1"/>
          </p:cNvSpPr>
          <p:nvPr/>
        </p:nvSpPr>
        <p:spPr bwMode="auto">
          <a:xfrm>
            <a:off x="4572000" y="5949950"/>
            <a:ext cx="41760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10" name="Line 11"/>
          <p:cNvSpPr>
            <a:spLocks noChangeShapeType="1"/>
          </p:cNvSpPr>
          <p:nvPr userDrawn="1"/>
        </p:nvSpPr>
        <p:spPr bwMode="auto">
          <a:xfrm>
            <a:off x="4572000" y="5949950"/>
            <a:ext cx="41760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8" name="Platshållare för bild 7"/>
          <p:cNvSpPr>
            <a:spLocks noGrp="1"/>
          </p:cNvSpPr>
          <p:nvPr>
            <p:ph type="pic" sz="quarter" idx="17" hasCustomPrompt="1"/>
          </p:nvPr>
        </p:nvSpPr>
        <p:spPr>
          <a:xfrm>
            <a:off x="-1" y="856800"/>
            <a:ext cx="4212000" cy="6021288"/>
          </a:xfrm>
        </p:spPr>
        <p:txBody>
          <a:bodyPr/>
          <a:lstStyle>
            <a:lvl1pPr marL="0" indent="0">
              <a:buNone/>
              <a:defRPr/>
            </a:lvl1pPr>
          </a:lstStyle>
          <a:p>
            <a:r>
              <a:rPr lang="sv-SE" dirty="0" smtClean="0"/>
              <a:t>För att infoga bild: </a:t>
            </a:r>
            <a:br>
              <a:rPr lang="sv-SE" dirty="0" smtClean="0"/>
            </a:br>
            <a:r>
              <a:rPr lang="sv-SE" dirty="0" smtClean="0"/>
              <a:t>1) Klicka här för att markera bildramen. </a:t>
            </a:r>
            <a:br>
              <a:rPr lang="sv-SE" dirty="0" smtClean="0"/>
            </a:br>
            <a:r>
              <a:rPr lang="sv-SE" dirty="0" smtClean="0"/>
              <a:t>2a) Välj bild från "Bildbank": Klicka på knappen ”Bildbank” i verktygsfältet ovan. </a:t>
            </a:r>
            <a:br>
              <a:rPr lang="sv-SE" dirty="0" smtClean="0"/>
            </a:br>
            <a:r>
              <a:rPr lang="sv-SE" dirty="0" smtClean="0"/>
              <a:t>2b) Välj bild från egen hårddisk: Klicka på ikonen nedan.</a:t>
            </a:r>
          </a:p>
        </p:txBody>
      </p:sp>
    </p:spTree>
    <p:extLst>
      <p:ext uri="{BB962C8B-B14F-4D97-AF65-F5344CB8AC3E}">
        <p14:creationId xmlns:p14="http://schemas.microsoft.com/office/powerpoint/2010/main" val="3862578281"/>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ubrik och text">
    <p:spTree>
      <p:nvGrpSpPr>
        <p:cNvPr id="1" name=""/>
        <p:cNvGrpSpPr/>
        <p:nvPr/>
      </p:nvGrpSpPr>
      <p:grpSpPr>
        <a:xfrm>
          <a:off x="0" y="0"/>
          <a:ext cx="0" cy="0"/>
          <a:chOff x="0" y="0"/>
          <a:chExt cx="0" cy="0"/>
        </a:xfrm>
      </p:grpSpPr>
      <p:sp>
        <p:nvSpPr>
          <p:cNvPr id="2" name="Rubrik 1"/>
          <p:cNvSpPr>
            <a:spLocks noGrp="1"/>
          </p:cNvSpPr>
          <p:nvPr>
            <p:ph type="title"/>
          </p:nvPr>
        </p:nvSpPr>
        <p:spPr>
          <a:xfrm>
            <a:off x="972000" y="1411200"/>
            <a:ext cx="7272000" cy="648000"/>
          </a:xfrm>
        </p:spPr>
        <p:txBody>
          <a:bodyPr anchor="t"/>
          <a:lstStyle/>
          <a:p>
            <a:r>
              <a:rPr lang="sv-SE" dirty="0" smtClean="0"/>
              <a:t>Klicka här för att ändra format</a:t>
            </a:r>
            <a:endParaRPr lang="sv-SE" dirty="0"/>
          </a:p>
        </p:txBody>
      </p:sp>
      <p:sp>
        <p:nvSpPr>
          <p:cNvPr id="4" name="Platshållare för datum 3"/>
          <p:cNvSpPr>
            <a:spLocks noGrp="1"/>
          </p:cNvSpPr>
          <p:nvPr>
            <p:ph type="dt" sz="half" idx="10"/>
          </p:nvPr>
        </p:nvSpPr>
        <p:spPr/>
        <p:txBody>
          <a:bodyPr/>
          <a:lstStyle/>
          <a:p>
            <a:fld id="{1328C253-9DC8-4AD0-B593-91AA69109029}" type="datetime1">
              <a:rPr lang="sv-SE" smtClean="0"/>
              <a:t>2016-09-02</a:t>
            </a:fld>
            <a:endParaRPr lang="sv-SE"/>
          </a:p>
        </p:txBody>
      </p:sp>
      <p:sp>
        <p:nvSpPr>
          <p:cNvPr id="5" name="Platshållare för sidfot 4"/>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6" name="Platshållare för bildnummer 5"/>
          <p:cNvSpPr>
            <a:spLocks noGrp="1"/>
          </p:cNvSpPr>
          <p:nvPr>
            <p:ph type="sldNum" sz="quarter" idx="12"/>
          </p:nvPr>
        </p:nvSpPr>
        <p:spPr/>
        <p:txBody>
          <a:bodyPr/>
          <a:lstStyle/>
          <a:p>
            <a:fld id="{6F44378D-1D2D-4DB9-B9D8-A6B719AA0047}" type="slidenum">
              <a:rPr lang="sv-SE" smtClean="0"/>
              <a:t>‹#›</a:t>
            </a:fld>
            <a:endParaRPr lang="sv-SE"/>
          </a:p>
        </p:txBody>
      </p:sp>
      <p:sp>
        <p:nvSpPr>
          <p:cNvPr id="12" name="Platshållare för text 11"/>
          <p:cNvSpPr>
            <a:spLocks noGrp="1"/>
          </p:cNvSpPr>
          <p:nvPr>
            <p:ph type="body" sz="quarter" idx="14"/>
          </p:nvPr>
        </p:nvSpPr>
        <p:spPr>
          <a:xfrm>
            <a:off x="971600" y="2782800"/>
            <a:ext cx="7272338" cy="2662424"/>
          </a:xfrm>
        </p:spPr>
        <p:txBody>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13"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190380696"/>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örstasida utan bild">
    <p:spTree>
      <p:nvGrpSpPr>
        <p:cNvPr id="1" name=""/>
        <p:cNvGrpSpPr/>
        <p:nvPr/>
      </p:nvGrpSpPr>
      <p:grpSpPr>
        <a:xfrm>
          <a:off x="0" y="0"/>
          <a:ext cx="0" cy="0"/>
          <a:chOff x="0" y="0"/>
          <a:chExt cx="0" cy="0"/>
        </a:xfrm>
      </p:grpSpPr>
      <p:sp>
        <p:nvSpPr>
          <p:cNvPr id="2" name="Rubrik 1"/>
          <p:cNvSpPr>
            <a:spLocks noGrp="1"/>
          </p:cNvSpPr>
          <p:nvPr>
            <p:ph type="ctrTitle"/>
          </p:nvPr>
        </p:nvSpPr>
        <p:spPr>
          <a:xfrm>
            <a:off x="1044000" y="1800000"/>
            <a:ext cx="7200000" cy="1310400"/>
          </a:xfrm>
        </p:spPr>
        <p:txBody>
          <a:bodyPr anchor="t"/>
          <a:lstStyle>
            <a:lvl1pPr>
              <a:defRPr sz="4000"/>
            </a:lvl1pPr>
          </a:lstStyle>
          <a:p>
            <a:r>
              <a:rPr lang="sv-SE" dirty="0" smtClean="0"/>
              <a:t>Klicka här för att ändra format</a:t>
            </a:r>
            <a:endParaRPr lang="sv-SE" dirty="0"/>
          </a:p>
        </p:txBody>
      </p:sp>
      <p:sp>
        <p:nvSpPr>
          <p:cNvPr id="3" name="Underrubrik 2"/>
          <p:cNvSpPr>
            <a:spLocks noGrp="1"/>
          </p:cNvSpPr>
          <p:nvPr>
            <p:ph type="subTitle" idx="1"/>
          </p:nvPr>
        </p:nvSpPr>
        <p:spPr>
          <a:xfrm>
            <a:off x="1044000" y="3348000"/>
            <a:ext cx="7200000" cy="702000"/>
          </a:xfrm>
        </p:spPr>
        <p:txBody>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dirty="0" smtClean="0"/>
              <a:t>Klicka här för att ändra format på underrubrik i bakgrunden</a:t>
            </a:r>
            <a:endParaRPr lang="sv-SE" dirty="0"/>
          </a:p>
        </p:txBody>
      </p:sp>
      <p:sp>
        <p:nvSpPr>
          <p:cNvPr id="4" name="Platshållare för datum 3"/>
          <p:cNvSpPr>
            <a:spLocks noGrp="1"/>
          </p:cNvSpPr>
          <p:nvPr>
            <p:ph type="dt" sz="half" idx="10"/>
          </p:nvPr>
        </p:nvSpPr>
        <p:spPr/>
        <p:txBody>
          <a:bodyPr/>
          <a:lstStyle/>
          <a:p>
            <a:fld id="{5D3F7894-436D-4BEF-8991-2401F3F059F3}" type="datetime1">
              <a:rPr lang="sv-SE" smtClean="0"/>
              <a:t>2016-09-02</a:t>
            </a:fld>
            <a:endParaRPr lang="sv-SE" dirty="0"/>
          </a:p>
        </p:txBody>
      </p:sp>
      <p:sp>
        <p:nvSpPr>
          <p:cNvPr id="5" name="Platshållare för sidfot 4"/>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6" name="Platshållare för bildnummer 5"/>
          <p:cNvSpPr>
            <a:spLocks noGrp="1"/>
          </p:cNvSpPr>
          <p:nvPr>
            <p:ph type="sldNum" sz="quarter" idx="12"/>
          </p:nvPr>
        </p:nvSpPr>
        <p:spPr/>
        <p:txBody>
          <a:bodyPr/>
          <a:lstStyle/>
          <a:p>
            <a:fld id="{6F44378D-1D2D-4DB9-B9D8-A6B719AA0047}" type="slidenum">
              <a:rPr lang="sv-SE" smtClean="0"/>
              <a:t>‹#›</a:t>
            </a:fld>
            <a:endParaRPr lang="sv-SE"/>
          </a:p>
        </p:txBody>
      </p:sp>
      <p:sp>
        <p:nvSpPr>
          <p:cNvPr id="8" name="Line 11"/>
          <p:cNvSpPr>
            <a:spLocks noChangeShapeType="1"/>
          </p:cNvSpPr>
          <p:nvPr/>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9"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1817049770"/>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Rubrik, text och objekt">
    <p:spTree>
      <p:nvGrpSpPr>
        <p:cNvPr id="1" name=""/>
        <p:cNvGrpSpPr/>
        <p:nvPr/>
      </p:nvGrpSpPr>
      <p:grpSpPr>
        <a:xfrm>
          <a:off x="0" y="0"/>
          <a:ext cx="0" cy="0"/>
          <a:chOff x="0" y="0"/>
          <a:chExt cx="0" cy="0"/>
        </a:xfrm>
      </p:grpSpPr>
      <p:sp>
        <p:nvSpPr>
          <p:cNvPr id="2" name="Rubrik 1"/>
          <p:cNvSpPr>
            <a:spLocks noGrp="1"/>
          </p:cNvSpPr>
          <p:nvPr>
            <p:ph type="title"/>
          </p:nvPr>
        </p:nvSpPr>
        <p:spPr>
          <a:xfrm>
            <a:off x="972000" y="1411200"/>
            <a:ext cx="7272000" cy="648000"/>
          </a:xfrm>
        </p:spPr>
        <p:txBody>
          <a:bodyPr anchor="t"/>
          <a:lstStyle/>
          <a:p>
            <a:r>
              <a:rPr lang="sv-SE" dirty="0" smtClean="0"/>
              <a:t>Klicka här för att ändra format</a:t>
            </a:r>
            <a:endParaRPr lang="sv-SE" dirty="0"/>
          </a:p>
        </p:txBody>
      </p:sp>
      <p:sp>
        <p:nvSpPr>
          <p:cNvPr id="5" name="Platshållare för datum 4"/>
          <p:cNvSpPr>
            <a:spLocks noGrp="1"/>
          </p:cNvSpPr>
          <p:nvPr>
            <p:ph type="dt" sz="half" idx="10"/>
          </p:nvPr>
        </p:nvSpPr>
        <p:spPr/>
        <p:txBody>
          <a:bodyPr/>
          <a:lstStyle/>
          <a:p>
            <a:fld id="{8B3FA1FA-16CD-41DE-B70E-EB12364E52BE}" type="datetime1">
              <a:rPr lang="sv-SE" smtClean="0"/>
              <a:t>2016-09-02</a:t>
            </a:fld>
            <a:endParaRPr lang="sv-SE"/>
          </a:p>
        </p:txBody>
      </p:sp>
      <p:sp>
        <p:nvSpPr>
          <p:cNvPr id="6" name="Platshållare för sidfot 5"/>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7" name="Platshållare för bildnummer 6"/>
          <p:cNvSpPr>
            <a:spLocks noGrp="1"/>
          </p:cNvSpPr>
          <p:nvPr>
            <p:ph type="sldNum" sz="quarter" idx="12"/>
          </p:nvPr>
        </p:nvSpPr>
        <p:spPr/>
        <p:txBody>
          <a:bodyPr/>
          <a:lstStyle/>
          <a:p>
            <a:fld id="{6F44378D-1D2D-4DB9-B9D8-A6B719AA0047}" type="slidenum">
              <a:rPr lang="sv-SE" smtClean="0"/>
              <a:t>‹#›</a:t>
            </a:fld>
            <a:endParaRPr lang="sv-SE"/>
          </a:p>
        </p:txBody>
      </p:sp>
      <p:sp>
        <p:nvSpPr>
          <p:cNvPr id="8" name="Platshållare för innehåll 7"/>
          <p:cNvSpPr>
            <a:spLocks noGrp="1"/>
          </p:cNvSpPr>
          <p:nvPr>
            <p:ph sz="quarter" idx="14" hasCustomPrompt="1"/>
          </p:nvPr>
        </p:nvSpPr>
        <p:spPr>
          <a:xfrm>
            <a:off x="5004048" y="2780928"/>
            <a:ext cx="3240088" cy="2663577"/>
          </a:xfrm>
        </p:spPr>
        <p:txBody>
          <a:bodyPr/>
          <a:lstStyle>
            <a:lvl1pPr marL="0" indent="0">
              <a:buNone/>
              <a:defRPr/>
            </a:lvl1pPr>
          </a:lstStyle>
          <a:p>
            <a:pPr lvl="0"/>
            <a:r>
              <a:rPr lang="sv-SE" dirty="0" smtClean="0"/>
              <a:t>Klicka här för att infoga objekt</a:t>
            </a:r>
          </a:p>
        </p:txBody>
      </p:sp>
      <p:sp>
        <p:nvSpPr>
          <p:cNvPr id="13" name="Platshållare för text 12"/>
          <p:cNvSpPr>
            <a:spLocks noGrp="1"/>
          </p:cNvSpPr>
          <p:nvPr>
            <p:ph type="body" sz="quarter" idx="15"/>
          </p:nvPr>
        </p:nvSpPr>
        <p:spPr>
          <a:xfrm>
            <a:off x="971600" y="2780928"/>
            <a:ext cx="3816350" cy="2664470"/>
          </a:xfrm>
        </p:spPr>
        <p:txBody>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14"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659874380"/>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ubrik och objek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972000" y="1411200"/>
            <a:ext cx="7272000" cy="648000"/>
          </a:xfrm>
        </p:spPr>
        <p:txBody>
          <a:bodyPr/>
          <a:lstStyle>
            <a:lvl1pPr>
              <a:defRPr/>
            </a:lvl1pPr>
          </a:lstStyle>
          <a:p>
            <a:r>
              <a:rPr lang="sv-SE" dirty="0" smtClean="0"/>
              <a:t>Klicka här för enradig rubrik</a:t>
            </a:r>
            <a:endParaRPr lang="sv-SE" dirty="0"/>
          </a:p>
        </p:txBody>
      </p:sp>
      <p:sp>
        <p:nvSpPr>
          <p:cNvPr id="5" name="Platshållare för datum 4"/>
          <p:cNvSpPr>
            <a:spLocks noGrp="1"/>
          </p:cNvSpPr>
          <p:nvPr>
            <p:ph type="dt" sz="half" idx="10"/>
          </p:nvPr>
        </p:nvSpPr>
        <p:spPr/>
        <p:txBody>
          <a:bodyPr/>
          <a:lstStyle/>
          <a:p>
            <a:fld id="{5F49FE2F-8437-459A-AEC7-9D28C762F587}" type="datetime1">
              <a:rPr lang="sv-SE" smtClean="0"/>
              <a:t>2016-09-02</a:t>
            </a:fld>
            <a:endParaRPr lang="sv-SE"/>
          </a:p>
        </p:txBody>
      </p:sp>
      <p:sp>
        <p:nvSpPr>
          <p:cNvPr id="6" name="Platshållare för sidfot 5"/>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7" name="Platshållare för bildnummer 6"/>
          <p:cNvSpPr>
            <a:spLocks noGrp="1"/>
          </p:cNvSpPr>
          <p:nvPr>
            <p:ph type="sldNum" sz="quarter" idx="12"/>
          </p:nvPr>
        </p:nvSpPr>
        <p:spPr/>
        <p:txBody>
          <a:bodyPr/>
          <a:lstStyle/>
          <a:p>
            <a:fld id="{6F44378D-1D2D-4DB9-B9D8-A6B719AA0047}" type="slidenum">
              <a:rPr lang="sv-SE" smtClean="0"/>
              <a:t>‹#›</a:t>
            </a:fld>
            <a:endParaRPr lang="sv-SE"/>
          </a:p>
        </p:txBody>
      </p:sp>
      <p:sp>
        <p:nvSpPr>
          <p:cNvPr id="8" name="Platshållare för innehåll 7"/>
          <p:cNvSpPr>
            <a:spLocks noGrp="1"/>
          </p:cNvSpPr>
          <p:nvPr>
            <p:ph sz="quarter" idx="14" hasCustomPrompt="1"/>
          </p:nvPr>
        </p:nvSpPr>
        <p:spPr>
          <a:xfrm>
            <a:off x="1115616" y="2276872"/>
            <a:ext cx="7127875" cy="2590616"/>
          </a:xfrm>
        </p:spPr>
        <p:txBody>
          <a:bodyPr/>
          <a:lstStyle>
            <a:lvl1pPr marL="0" indent="0">
              <a:buNone/>
              <a:defRPr/>
            </a:lvl1pPr>
          </a:lstStyle>
          <a:p>
            <a:pPr lvl="0"/>
            <a:r>
              <a:rPr lang="sv-SE" dirty="0" smtClean="0"/>
              <a:t>Klicka här för att infoga objekt</a:t>
            </a:r>
          </a:p>
        </p:txBody>
      </p:sp>
      <p:sp>
        <p:nvSpPr>
          <p:cNvPr id="10"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12" name="Platshållare för text 11"/>
          <p:cNvSpPr>
            <a:spLocks noGrp="1"/>
          </p:cNvSpPr>
          <p:nvPr>
            <p:ph type="body" sz="quarter" idx="15" hasCustomPrompt="1"/>
          </p:nvPr>
        </p:nvSpPr>
        <p:spPr>
          <a:xfrm>
            <a:off x="1043608" y="5085184"/>
            <a:ext cx="7200900" cy="360362"/>
          </a:xfrm>
        </p:spPr>
        <p:txBody>
          <a:bodyPr/>
          <a:lstStyle>
            <a:lvl1pPr marL="0" indent="0">
              <a:buNone/>
              <a:defRPr sz="1800"/>
            </a:lvl1pPr>
          </a:lstStyle>
          <a:p>
            <a:pPr lvl="0"/>
            <a:r>
              <a:rPr lang="sv-SE" dirty="0" smtClean="0"/>
              <a:t>Klicka här för att lägga till text</a:t>
            </a:r>
            <a:endParaRPr lang="sv-SE" dirty="0"/>
          </a:p>
        </p:txBody>
      </p:sp>
    </p:spTree>
    <p:extLst>
      <p:ext uri="{BB962C8B-B14F-4D97-AF65-F5344CB8AC3E}">
        <p14:creationId xmlns:p14="http://schemas.microsoft.com/office/powerpoint/2010/main" val="3519082760"/>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alfritt objekt">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235D8AA9-5936-4110-BAFE-732F49BE3C41}" type="datetime1">
              <a:rPr lang="sv-SE" smtClean="0"/>
              <a:t>2016-09-02</a:t>
            </a:fld>
            <a:endParaRPr lang="sv-SE"/>
          </a:p>
        </p:txBody>
      </p:sp>
      <p:sp>
        <p:nvSpPr>
          <p:cNvPr id="3" name="Platshållare för sidfot 2"/>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4" name="Platshållare för bildnummer 3"/>
          <p:cNvSpPr>
            <a:spLocks noGrp="1"/>
          </p:cNvSpPr>
          <p:nvPr>
            <p:ph type="sldNum" sz="quarter" idx="12"/>
          </p:nvPr>
        </p:nvSpPr>
        <p:spPr/>
        <p:txBody>
          <a:bodyPr/>
          <a:lstStyle/>
          <a:p>
            <a:fld id="{6F44378D-1D2D-4DB9-B9D8-A6B719AA0047}" type="slidenum">
              <a:rPr lang="sv-SE" smtClean="0"/>
              <a:t>‹#›</a:t>
            </a:fld>
            <a:endParaRPr lang="sv-SE"/>
          </a:p>
        </p:txBody>
      </p:sp>
      <p:sp>
        <p:nvSpPr>
          <p:cNvPr id="5"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7" name="Platshållare för innehåll 6"/>
          <p:cNvSpPr>
            <a:spLocks noGrp="1"/>
          </p:cNvSpPr>
          <p:nvPr>
            <p:ph sz="quarter" idx="13" hasCustomPrompt="1"/>
          </p:nvPr>
        </p:nvSpPr>
        <p:spPr>
          <a:xfrm>
            <a:off x="395288" y="1080000"/>
            <a:ext cx="8353425" cy="4680000"/>
          </a:xfrm>
        </p:spPr>
        <p:txBody>
          <a:bodyPr/>
          <a:lstStyle>
            <a:lvl1pPr marL="0" indent="0">
              <a:buNone/>
              <a:defRPr/>
            </a:lvl1pPr>
          </a:lstStyle>
          <a:p>
            <a:pPr lvl="0"/>
            <a:r>
              <a:rPr lang="sv-SE" dirty="0" smtClean="0"/>
              <a:t>Klicka här för att infoga objekt</a:t>
            </a:r>
          </a:p>
        </p:txBody>
      </p:sp>
    </p:spTree>
    <p:extLst>
      <p:ext uri="{BB962C8B-B14F-4D97-AF65-F5344CB8AC3E}">
        <p14:creationId xmlns:p14="http://schemas.microsoft.com/office/powerpoint/2010/main" val="110706977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text">
    <p:spTree>
      <p:nvGrpSpPr>
        <p:cNvPr id="1" name=""/>
        <p:cNvGrpSpPr/>
        <p:nvPr/>
      </p:nvGrpSpPr>
      <p:grpSpPr>
        <a:xfrm>
          <a:off x="0" y="0"/>
          <a:ext cx="0" cy="0"/>
          <a:chOff x="0" y="0"/>
          <a:chExt cx="0" cy="0"/>
        </a:xfrm>
      </p:grpSpPr>
      <p:sp>
        <p:nvSpPr>
          <p:cNvPr id="2" name="Rubrik 1"/>
          <p:cNvSpPr>
            <a:spLocks noGrp="1"/>
          </p:cNvSpPr>
          <p:nvPr>
            <p:ph type="title"/>
          </p:nvPr>
        </p:nvSpPr>
        <p:spPr>
          <a:xfrm>
            <a:off x="972000" y="1411200"/>
            <a:ext cx="7272000" cy="648000"/>
          </a:xfrm>
        </p:spPr>
        <p:txBody>
          <a:bodyPr anchor="t"/>
          <a:lstStyle/>
          <a:p>
            <a:r>
              <a:rPr lang="sv-SE" dirty="0" smtClean="0"/>
              <a:t>Klicka här för att ändra format</a:t>
            </a:r>
            <a:endParaRPr lang="sv-SE" dirty="0"/>
          </a:p>
        </p:txBody>
      </p:sp>
      <p:sp>
        <p:nvSpPr>
          <p:cNvPr id="4" name="Platshållare för datum 3"/>
          <p:cNvSpPr>
            <a:spLocks noGrp="1"/>
          </p:cNvSpPr>
          <p:nvPr>
            <p:ph type="dt" sz="half" idx="10"/>
          </p:nvPr>
        </p:nvSpPr>
        <p:spPr/>
        <p:txBody>
          <a:bodyPr/>
          <a:lstStyle/>
          <a:p>
            <a:fld id="{FE37AF3A-65EE-4612-8E7F-23EB132FEF8B}" type="datetime1">
              <a:rPr lang="sv-SE" smtClean="0"/>
              <a:t>2016-09-02</a:t>
            </a:fld>
            <a:endParaRPr lang="sv-SE"/>
          </a:p>
        </p:txBody>
      </p:sp>
      <p:sp>
        <p:nvSpPr>
          <p:cNvPr id="5" name="Platshållare för sidfot 4"/>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6" name="Platshållare för bildnummer 5"/>
          <p:cNvSpPr>
            <a:spLocks noGrp="1"/>
          </p:cNvSpPr>
          <p:nvPr>
            <p:ph type="sldNum" sz="quarter" idx="12"/>
          </p:nvPr>
        </p:nvSpPr>
        <p:spPr/>
        <p:txBody>
          <a:bodyPr/>
          <a:lstStyle/>
          <a:p>
            <a:fld id="{6F44378D-1D2D-4DB9-B9D8-A6B719AA0047}" type="slidenum">
              <a:rPr lang="sv-SE" smtClean="0"/>
              <a:t>‹#›</a:t>
            </a:fld>
            <a:endParaRPr lang="sv-SE"/>
          </a:p>
        </p:txBody>
      </p:sp>
      <p:sp>
        <p:nvSpPr>
          <p:cNvPr id="12" name="Platshållare för text 11"/>
          <p:cNvSpPr>
            <a:spLocks noGrp="1"/>
          </p:cNvSpPr>
          <p:nvPr>
            <p:ph type="body" sz="quarter" idx="14"/>
          </p:nvPr>
        </p:nvSpPr>
        <p:spPr>
          <a:xfrm>
            <a:off x="971600" y="2782800"/>
            <a:ext cx="7272338" cy="2662424"/>
          </a:xfrm>
        </p:spPr>
        <p:txBody>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13"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1772870044"/>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Förstasida med bild">
    <p:spTree>
      <p:nvGrpSpPr>
        <p:cNvPr id="1" name=""/>
        <p:cNvGrpSpPr/>
        <p:nvPr/>
      </p:nvGrpSpPr>
      <p:grpSpPr>
        <a:xfrm>
          <a:off x="0" y="0"/>
          <a:ext cx="0" cy="0"/>
          <a:chOff x="0" y="0"/>
          <a:chExt cx="0" cy="0"/>
        </a:xfrm>
      </p:grpSpPr>
      <p:sp>
        <p:nvSpPr>
          <p:cNvPr id="2" name="Rubrik 1"/>
          <p:cNvSpPr>
            <a:spLocks noGrp="1"/>
          </p:cNvSpPr>
          <p:nvPr>
            <p:ph type="ctrTitle"/>
          </p:nvPr>
        </p:nvSpPr>
        <p:spPr>
          <a:xfrm>
            <a:off x="4644000" y="1800000"/>
            <a:ext cx="4104000" cy="1310400"/>
          </a:xfrm>
        </p:spPr>
        <p:txBody>
          <a:bodyPr anchor="t"/>
          <a:lstStyle>
            <a:lvl1pPr>
              <a:defRPr sz="4000"/>
            </a:lvl1pPr>
          </a:lstStyle>
          <a:p>
            <a:r>
              <a:rPr lang="sv-SE" dirty="0" smtClean="0"/>
              <a:t>Klicka här för att ändra format</a:t>
            </a:r>
            <a:endParaRPr lang="sv-SE" dirty="0"/>
          </a:p>
        </p:txBody>
      </p:sp>
      <p:sp>
        <p:nvSpPr>
          <p:cNvPr id="3" name="Underrubrik 2"/>
          <p:cNvSpPr>
            <a:spLocks noGrp="1"/>
          </p:cNvSpPr>
          <p:nvPr>
            <p:ph type="subTitle" idx="1"/>
          </p:nvPr>
        </p:nvSpPr>
        <p:spPr>
          <a:xfrm>
            <a:off x="4716000" y="3348000"/>
            <a:ext cx="4104000" cy="1310400"/>
          </a:xfrm>
        </p:spPr>
        <p:txBody>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dirty="0" smtClean="0"/>
              <a:t>Klicka här för att ändra format på underrubrik i bakgrunden</a:t>
            </a:r>
            <a:endParaRPr lang="sv-SE" dirty="0"/>
          </a:p>
        </p:txBody>
      </p:sp>
      <p:sp>
        <p:nvSpPr>
          <p:cNvPr id="9" name="Line 11"/>
          <p:cNvSpPr>
            <a:spLocks noChangeShapeType="1"/>
          </p:cNvSpPr>
          <p:nvPr/>
        </p:nvSpPr>
        <p:spPr bwMode="auto">
          <a:xfrm>
            <a:off x="4572000" y="5949950"/>
            <a:ext cx="41760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10" name="Line 11"/>
          <p:cNvSpPr>
            <a:spLocks noChangeShapeType="1"/>
          </p:cNvSpPr>
          <p:nvPr userDrawn="1"/>
        </p:nvSpPr>
        <p:spPr bwMode="auto">
          <a:xfrm>
            <a:off x="4572000" y="5949950"/>
            <a:ext cx="41760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8" name="Platshållare för bild 7"/>
          <p:cNvSpPr>
            <a:spLocks noGrp="1"/>
          </p:cNvSpPr>
          <p:nvPr>
            <p:ph type="pic" sz="quarter" idx="17" hasCustomPrompt="1"/>
          </p:nvPr>
        </p:nvSpPr>
        <p:spPr>
          <a:xfrm>
            <a:off x="-1" y="856800"/>
            <a:ext cx="4212000" cy="6021288"/>
          </a:xfrm>
        </p:spPr>
        <p:txBody>
          <a:bodyPr/>
          <a:lstStyle>
            <a:lvl1pPr marL="0" indent="0">
              <a:buNone/>
              <a:defRPr/>
            </a:lvl1pPr>
          </a:lstStyle>
          <a:p>
            <a:r>
              <a:rPr lang="sv-SE" dirty="0" smtClean="0"/>
              <a:t>För att infoga bild: </a:t>
            </a:r>
            <a:br>
              <a:rPr lang="sv-SE" dirty="0" smtClean="0"/>
            </a:br>
            <a:r>
              <a:rPr lang="sv-SE" dirty="0" smtClean="0"/>
              <a:t>1) Klicka här för att markera bildramen. </a:t>
            </a:r>
            <a:br>
              <a:rPr lang="sv-SE" dirty="0" smtClean="0"/>
            </a:br>
            <a:r>
              <a:rPr lang="sv-SE" dirty="0" smtClean="0"/>
              <a:t>2a) Välj bild från "Bildbank": Klicka på knappen ”Bildbank” i verktygsfältet ovan. </a:t>
            </a:r>
            <a:br>
              <a:rPr lang="sv-SE" dirty="0" smtClean="0"/>
            </a:br>
            <a:r>
              <a:rPr lang="sv-SE" dirty="0" smtClean="0"/>
              <a:t>2b) Välj bild från egen hårddisk: Klicka på ikonen nedan.</a:t>
            </a:r>
          </a:p>
        </p:txBody>
      </p:sp>
    </p:spTree>
    <p:extLst>
      <p:ext uri="{BB962C8B-B14F-4D97-AF65-F5344CB8AC3E}">
        <p14:creationId xmlns:p14="http://schemas.microsoft.com/office/powerpoint/2010/main" val="2709754817"/>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ubrik och text">
    <p:spTree>
      <p:nvGrpSpPr>
        <p:cNvPr id="1" name=""/>
        <p:cNvGrpSpPr/>
        <p:nvPr/>
      </p:nvGrpSpPr>
      <p:grpSpPr>
        <a:xfrm>
          <a:off x="0" y="0"/>
          <a:ext cx="0" cy="0"/>
          <a:chOff x="0" y="0"/>
          <a:chExt cx="0" cy="0"/>
        </a:xfrm>
      </p:grpSpPr>
      <p:sp>
        <p:nvSpPr>
          <p:cNvPr id="2" name="Rubrik 1"/>
          <p:cNvSpPr>
            <a:spLocks noGrp="1"/>
          </p:cNvSpPr>
          <p:nvPr>
            <p:ph type="title"/>
          </p:nvPr>
        </p:nvSpPr>
        <p:spPr>
          <a:xfrm>
            <a:off x="972000" y="1411200"/>
            <a:ext cx="7272000" cy="648000"/>
          </a:xfrm>
        </p:spPr>
        <p:txBody>
          <a:bodyPr anchor="t"/>
          <a:lstStyle/>
          <a:p>
            <a:r>
              <a:rPr lang="sv-SE" dirty="0" smtClean="0"/>
              <a:t>Klicka här för att ändra format</a:t>
            </a:r>
            <a:endParaRPr lang="sv-SE" dirty="0"/>
          </a:p>
        </p:txBody>
      </p:sp>
      <p:sp>
        <p:nvSpPr>
          <p:cNvPr id="4" name="Platshållare för datum 3"/>
          <p:cNvSpPr>
            <a:spLocks noGrp="1"/>
          </p:cNvSpPr>
          <p:nvPr>
            <p:ph type="dt" sz="half" idx="10"/>
          </p:nvPr>
        </p:nvSpPr>
        <p:spPr/>
        <p:txBody>
          <a:bodyPr/>
          <a:lstStyle/>
          <a:p>
            <a:fld id="{F58ABD80-CCD6-4EC5-AF19-F4A3F98D641F}" type="datetime1">
              <a:rPr lang="sv-SE" smtClean="0"/>
              <a:t>2016-09-02</a:t>
            </a:fld>
            <a:endParaRPr lang="sv-SE"/>
          </a:p>
        </p:txBody>
      </p:sp>
      <p:sp>
        <p:nvSpPr>
          <p:cNvPr id="5" name="Platshållare för sidfot 4"/>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6" name="Platshållare för bildnummer 5"/>
          <p:cNvSpPr>
            <a:spLocks noGrp="1"/>
          </p:cNvSpPr>
          <p:nvPr>
            <p:ph type="sldNum" sz="quarter" idx="12"/>
          </p:nvPr>
        </p:nvSpPr>
        <p:spPr/>
        <p:txBody>
          <a:bodyPr/>
          <a:lstStyle/>
          <a:p>
            <a:fld id="{6F44378D-1D2D-4DB9-B9D8-A6B719AA0047}" type="slidenum">
              <a:rPr lang="sv-SE" smtClean="0"/>
              <a:t>‹#›</a:t>
            </a:fld>
            <a:endParaRPr lang="sv-SE"/>
          </a:p>
        </p:txBody>
      </p:sp>
      <p:sp>
        <p:nvSpPr>
          <p:cNvPr id="12" name="Platshållare för text 11"/>
          <p:cNvSpPr>
            <a:spLocks noGrp="1"/>
          </p:cNvSpPr>
          <p:nvPr>
            <p:ph type="body" sz="quarter" idx="14"/>
          </p:nvPr>
        </p:nvSpPr>
        <p:spPr>
          <a:xfrm>
            <a:off x="971600" y="2782800"/>
            <a:ext cx="7272338" cy="2662424"/>
          </a:xfrm>
        </p:spPr>
        <p:txBody>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13"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3321809644"/>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örstasida utan bild">
    <p:spTree>
      <p:nvGrpSpPr>
        <p:cNvPr id="1" name=""/>
        <p:cNvGrpSpPr/>
        <p:nvPr/>
      </p:nvGrpSpPr>
      <p:grpSpPr>
        <a:xfrm>
          <a:off x="0" y="0"/>
          <a:ext cx="0" cy="0"/>
          <a:chOff x="0" y="0"/>
          <a:chExt cx="0" cy="0"/>
        </a:xfrm>
      </p:grpSpPr>
      <p:sp>
        <p:nvSpPr>
          <p:cNvPr id="2" name="Rubrik 1"/>
          <p:cNvSpPr>
            <a:spLocks noGrp="1"/>
          </p:cNvSpPr>
          <p:nvPr>
            <p:ph type="ctrTitle"/>
          </p:nvPr>
        </p:nvSpPr>
        <p:spPr>
          <a:xfrm>
            <a:off x="1044000" y="1800000"/>
            <a:ext cx="7200000" cy="1310400"/>
          </a:xfrm>
        </p:spPr>
        <p:txBody>
          <a:bodyPr anchor="t"/>
          <a:lstStyle>
            <a:lvl1pPr>
              <a:defRPr sz="4000"/>
            </a:lvl1pPr>
          </a:lstStyle>
          <a:p>
            <a:r>
              <a:rPr lang="sv-SE" dirty="0" smtClean="0"/>
              <a:t>Klicka här för att ändra format</a:t>
            </a:r>
            <a:endParaRPr lang="sv-SE" dirty="0"/>
          </a:p>
        </p:txBody>
      </p:sp>
      <p:sp>
        <p:nvSpPr>
          <p:cNvPr id="3" name="Underrubrik 2"/>
          <p:cNvSpPr>
            <a:spLocks noGrp="1"/>
          </p:cNvSpPr>
          <p:nvPr>
            <p:ph type="subTitle" idx="1"/>
          </p:nvPr>
        </p:nvSpPr>
        <p:spPr>
          <a:xfrm>
            <a:off x="1044000" y="3348000"/>
            <a:ext cx="7200000" cy="702000"/>
          </a:xfrm>
        </p:spPr>
        <p:txBody>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dirty="0" smtClean="0"/>
              <a:t>Klicka här för att ändra format på underrubrik i bakgrunden</a:t>
            </a:r>
            <a:endParaRPr lang="sv-SE" dirty="0"/>
          </a:p>
        </p:txBody>
      </p:sp>
      <p:sp>
        <p:nvSpPr>
          <p:cNvPr id="4" name="Platshållare för datum 3"/>
          <p:cNvSpPr>
            <a:spLocks noGrp="1"/>
          </p:cNvSpPr>
          <p:nvPr>
            <p:ph type="dt" sz="half" idx="10"/>
          </p:nvPr>
        </p:nvSpPr>
        <p:spPr/>
        <p:txBody>
          <a:bodyPr/>
          <a:lstStyle/>
          <a:p>
            <a:fld id="{73CE5D54-E18C-48DF-9B28-E66B2106E823}" type="datetime1">
              <a:rPr lang="sv-SE" smtClean="0"/>
              <a:t>2016-09-02</a:t>
            </a:fld>
            <a:endParaRPr lang="sv-SE" dirty="0"/>
          </a:p>
        </p:txBody>
      </p:sp>
      <p:sp>
        <p:nvSpPr>
          <p:cNvPr id="5" name="Platshållare för sidfot 4"/>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6" name="Platshållare för bildnummer 5"/>
          <p:cNvSpPr>
            <a:spLocks noGrp="1"/>
          </p:cNvSpPr>
          <p:nvPr>
            <p:ph type="sldNum" sz="quarter" idx="12"/>
          </p:nvPr>
        </p:nvSpPr>
        <p:spPr/>
        <p:txBody>
          <a:bodyPr/>
          <a:lstStyle/>
          <a:p>
            <a:fld id="{6F44378D-1D2D-4DB9-B9D8-A6B719AA0047}" type="slidenum">
              <a:rPr lang="sv-SE" smtClean="0"/>
              <a:t>‹#›</a:t>
            </a:fld>
            <a:endParaRPr lang="sv-SE"/>
          </a:p>
        </p:txBody>
      </p:sp>
      <p:sp>
        <p:nvSpPr>
          <p:cNvPr id="8" name="Line 11"/>
          <p:cNvSpPr>
            <a:spLocks noChangeShapeType="1"/>
          </p:cNvSpPr>
          <p:nvPr/>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9"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3731457651"/>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ubrik, text och objekt">
    <p:spTree>
      <p:nvGrpSpPr>
        <p:cNvPr id="1" name=""/>
        <p:cNvGrpSpPr/>
        <p:nvPr/>
      </p:nvGrpSpPr>
      <p:grpSpPr>
        <a:xfrm>
          <a:off x="0" y="0"/>
          <a:ext cx="0" cy="0"/>
          <a:chOff x="0" y="0"/>
          <a:chExt cx="0" cy="0"/>
        </a:xfrm>
      </p:grpSpPr>
      <p:sp>
        <p:nvSpPr>
          <p:cNvPr id="2" name="Rubrik 1"/>
          <p:cNvSpPr>
            <a:spLocks noGrp="1"/>
          </p:cNvSpPr>
          <p:nvPr>
            <p:ph type="title"/>
          </p:nvPr>
        </p:nvSpPr>
        <p:spPr>
          <a:xfrm>
            <a:off x="972000" y="1411200"/>
            <a:ext cx="7272000" cy="648000"/>
          </a:xfrm>
        </p:spPr>
        <p:txBody>
          <a:bodyPr anchor="t"/>
          <a:lstStyle/>
          <a:p>
            <a:r>
              <a:rPr lang="sv-SE" dirty="0" smtClean="0"/>
              <a:t>Klicka här för att ändra format</a:t>
            </a:r>
            <a:endParaRPr lang="sv-SE" dirty="0"/>
          </a:p>
        </p:txBody>
      </p:sp>
      <p:sp>
        <p:nvSpPr>
          <p:cNvPr id="5" name="Platshållare för datum 4"/>
          <p:cNvSpPr>
            <a:spLocks noGrp="1"/>
          </p:cNvSpPr>
          <p:nvPr>
            <p:ph type="dt" sz="half" idx="10"/>
          </p:nvPr>
        </p:nvSpPr>
        <p:spPr/>
        <p:txBody>
          <a:bodyPr/>
          <a:lstStyle/>
          <a:p>
            <a:fld id="{30DBB98C-276E-456F-ADA4-060E3B454026}" type="datetime1">
              <a:rPr lang="sv-SE" smtClean="0"/>
              <a:t>2016-09-02</a:t>
            </a:fld>
            <a:endParaRPr lang="sv-SE"/>
          </a:p>
        </p:txBody>
      </p:sp>
      <p:sp>
        <p:nvSpPr>
          <p:cNvPr id="6" name="Platshållare för sidfot 5"/>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7" name="Platshållare för bildnummer 6"/>
          <p:cNvSpPr>
            <a:spLocks noGrp="1"/>
          </p:cNvSpPr>
          <p:nvPr>
            <p:ph type="sldNum" sz="quarter" idx="12"/>
          </p:nvPr>
        </p:nvSpPr>
        <p:spPr/>
        <p:txBody>
          <a:bodyPr/>
          <a:lstStyle/>
          <a:p>
            <a:fld id="{6F44378D-1D2D-4DB9-B9D8-A6B719AA0047}" type="slidenum">
              <a:rPr lang="sv-SE" smtClean="0"/>
              <a:t>‹#›</a:t>
            </a:fld>
            <a:endParaRPr lang="sv-SE"/>
          </a:p>
        </p:txBody>
      </p:sp>
      <p:sp>
        <p:nvSpPr>
          <p:cNvPr id="8" name="Platshållare för innehåll 7"/>
          <p:cNvSpPr>
            <a:spLocks noGrp="1"/>
          </p:cNvSpPr>
          <p:nvPr>
            <p:ph sz="quarter" idx="14" hasCustomPrompt="1"/>
          </p:nvPr>
        </p:nvSpPr>
        <p:spPr>
          <a:xfrm>
            <a:off x="5004048" y="2780928"/>
            <a:ext cx="3240088" cy="2663577"/>
          </a:xfrm>
        </p:spPr>
        <p:txBody>
          <a:bodyPr/>
          <a:lstStyle>
            <a:lvl1pPr marL="0" indent="0">
              <a:buNone/>
              <a:defRPr/>
            </a:lvl1pPr>
          </a:lstStyle>
          <a:p>
            <a:pPr lvl="0"/>
            <a:r>
              <a:rPr lang="sv-SE" dirty="0" smtClean="0"/>
              <a:t>Klicka här för att infoga objekt</a:t>
            </a:r>
          </a:p>
        </p:txBody>
      </p:sp>
      <p:sp>
        <p:nvSpPr>
          <p:cNvPr id="13" name="Platshållare för text 12"/>
          <p:cNvSpPr>
            <a:spLocks noGrp="1"/>
          </p:cNvSpPr>
          <p:nvPr>
            <p:ph type="body" sz="quarter" idx="15"/>
          </p:nvPr>
        </p:nvSpPr>
        <p:spPr>
          <a:xfrm>
            <a:off x="971600" y="2780928"/>
            <a:ext cx="3816350" cy="2664470"/>
          </a:xfrm>
        </p:spPr>
        <p:txBody>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14"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2623366047"/>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Rubrik och objek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972000" y="1411200"/>
            <a:ext cx="7272000" cy="648000"/>
          </a:xfrm>
        </p:spPr>
        <p:txBody>
          <a:bodyPr/>
          <a:lstStyle>
            <a:lvl1pPr>
              <a:defRPr/>
            </a:lvl1pPr>
          </a:lstStyle>
          <a:p>
            <a:r>
              <a:rPr lang="sv-SE" dirty="0" smtClean="0"/>
              <a:t>Klicka här för enradig rubrik</a:t>
            </a:r>
            <a:endParaRPr lang="sv-SE" dirty="0"/>
          </a:p>
        </p:txBody>
      </p:sp>
      <p:sp>
        <p:nvSpPr>
          <p:cNvPr id="5" name="Platshållare för datum 4"/>
          <p:cNvSpPr>
            <a:spLocks noGrp="1"/>
          </p:cNvSpPr>
          <p:nvPr>
            <p:ph type="dt" sz="half" idx="10"/>
          </p:nvPr>
        </p:nvSpPr>
        <p:spPr/>
        <p:txBody>
          <a:bodyPr/>
          <a:lstStyle/>
          <a:p>
            <a:fld id="{E26D6BED-944C-4EF9-90A8-0374ECF4B95F}" type="datetime1">
              <a:rPr lang="sv-SE" smtClean="0"/>
              <a:t>2016-09-02</a:t>
            </a:fld>
            <a:endParaRPr lang="sv-SE"/>
          </a:p>
        </p:txBody>
      </p:sp>
      <p:sp>
        <p:nvSpPr>
          <p:cNvPr id="6" name="Platshållare för sidfot 5"/>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7" name="Platshållare för bildnummer 6"/>
          <p:cNvSpPr>
            <a:spLocks noGrp="1"/>
          </p:cNvSpPr>
          <p:nvPr>
            <p:ph type="sldNum" sz="quarter" idx="12"/>
          </p:nvPr>
        </p:nvSpPr>
        <p:spPr/>
        <p:txBody>
          <a:bodyPr/>
          <a:lstStyle/>
          <a:p>
            <a:fld id="{6F44378D-1D2D-4DB9-B9D8-A6B719AA0047}" type="slidenum">
              <a:rPr lang="sv-SE" smtClean="0"/>
              <a:t>‹#›</a:t>
            </a:fld>
            <a:endParaRPr lang="sv-SE"/>
          </a:p>
        </p:txBody>
      </p:sp>
      <p:sp>
        <p:nvSpPr>
          <p:cNvPr id="8" name="Platshållare för innehåll 7"/>
          <p:cNvSpPr>
            <a:spLocks noGrp="1"/>
          </p:cNvSpPr>
          <p:nvPr>
            <p:ph sz="quarter" idx="14" hasCustomPrompt="1"/>
          </p:nvPr>
        </p:nvSpPr>
        <p:spPr>
          <a:xfrm>
            <a:off x="1115616" y="2276872"/>
            <a:ext cx="7127875" cy="2590616"/>
          </a:xfrm>
        </p:spPr>
        <p:txBody>
          <a:bodyPr/>
          <a:lstStyle>
            <a:lvl1pPr marL="0" indent="0">
              <a:buNone/>
              <a:defRPr/>
            </a:lvl1pPr>
          </a:lstStyle>
          <a:p>
            <a:pPr lvl="0"/>
            <a:r>
              <a:rPr lang="sv-SE" dirty="0" smtClean="0"/>
              <a:t>Klicka här för att infoga objekt</a:t>
            </a:r>
          </a:p>
        </p:txBody>
      </p:sp>
      <p:sp>
        <p:nvSpPr>
          <p:cNvPr id="10"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12" name="Platshållare för text 11"/>
          <p:cNvSpPr>
            <a:spLocks noGrp="1"/>
          </p:cNvSpPr>
          <p:nvPr>
            <p:ph type="body" sz="quarter" idx="15" hasCustomPrompt="1"/>
          </p:nvPr>
        </p:nvSpPr>
        <p:spPr>
          <a:xfrm>
            <a:off x="1043608" y="5085184"/>
            <a:ext cx="7200900" cy="360362"/>
          </a:xfrm>
        </p:spPr>
        <p:txBody>
          <a:bodyPr/>
          <a:lstStyle>
            <a:lvl1pPr marL="0" indent="0">
              <a:buNone/>
              <a:defRPr sz="1800"/>
            </a:lvl1pPr>
          </a:lstStyle>
          <a:p>
            <a:pPr lvl="0"/>
            <a:r>
              <a:rPr lang="sv-SE" dirty="0" smtClean="0"/>
              <a:t>Klicka här för att lägga till text</a:t>
            </a:r>
            <a:endParaRPr lang="sv-SE" dirty="0"/>
          </a:p>
        </p:txBody>
      </p:sp>
    </p:spTree>
    <p:extLst>
      <p:ext uri="{BB962C8B-B14F-4D97-AF65-F5344CB8AC3E}">
        <p14:creationId xmlns:p14="http://schemas.microsoft.com/office/powerpoint/2010/main" val="2443980340"/>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Valfritt objekt">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BDF71AA8-D436-4C0D-B490-A3B2F7D5A8F4}" type="datetime1">
              <a:rPr lang="sv-SE" smtClean="0"/>
              <a:t>2016-09-02</a:t>
            </a:fld>
            <a:endParaRPr lang="sv-SE"/>
          </a:p>
        </p:txBody>
      </p:sp>
      <p:sp>
        <p:nvSpPr>
          <p:cNvPr id="3" name="Platshållare för sidfot 2"/>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4" name="Platshållare för bildnummer 3"/>
          <p:cNvSpPr>
            <a:spLocks noGrp="1"/>
          </p:cNvSpPr>
          <p:nvPr>
            <p:ph type="sldNum" sz="quarter" idx="12"/>
          </p:nvPr>
        </p:nvSpPr>
        <p:spPr/>
        <p:txBody>
          <a:bodyPr/>
          <a:lstStyle/>
          <a:p>
            <a:fld id="{6F44378D-1D2D-4DB9-B9D8-A6B719AA0047}" type="slidenum">
              <a:rPr lang="sv-SE" smtClean="0"/>
              <a:t>‹#›</a:t>
            </a:fld>
            <a:endParaRPr lang="sv-SE"/>
          </a:p>
        </p:txBody>
      </p:sp>
      <p:sp>
        <p:nvSpPr>
          <p:cNvPr id="5"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7" name="Platshållare för innehåll 6"/>
          <p:cNvSpPr>
            <a:spLocks noGrp="1"/>
          </p:cNvSpPr>
          <p:nvPr>
            <p:ph sz="quarter" idx="13" hasCustomPrompt="1"/>
          </p:nvPr>
        </p:nvSpPr>
        <p:spPr>
          <a:xfrm>
            <a:off x="395288" y="1080000"/>
            <a:ext cx="8353425" cy="4680000"/>
          </a:xfrm>
        </p:spPr>
        <p:txBody>
          <a:bodyPr/>
          <a:lstStyle>
            <a:lvl1pPr marL="0" indent="0">
              <a:buNone/>
              <a:defRPr/>
            </a:lvl1pPr>
          </a:lstStyle>
          <a:p>
            <a:pPr lvl="0"/>
            <a:r>
              <a:rPr lang="sv-SE" dirty="0" smtClean="0"/>
              <a:t>Klicka här för att infoga objekt</a:t>
            </a:r>
          </a:p>
        </p:txBody>
      </p:sp>
    </p:spTree>
    <p:extLst>
      <p:ext uri="{BB962C8B-B14F-4D97-AF65-F5344CB8AC3E}">
        <p14:creationId xmlns:p14="http://schemas.microsoft.com/office/powerpoint/2010/main" val="198030375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örstasida med bild">
    <p:spTree>
      <p:nvGrpSpPr>
        <p:cNvPr id="1" name=""/>
        <p:cNvGrpSpPr/>
        <p:nvPr/>
      </p:nvGrpSpPr>
      <p:grpSpPr>
        <a:xfrm>
          <a:off x="0" y="0"/>
          <a:ext cx="0" cy="0"/>
          <a:chOff x="0" y="0"/>
          <a:chExt cx="0" cy="0"/>
        </a:xfrm>
      </p:grpSpPr>
      <p:sp>
        <p:nvSpPr>
          <p:cNvPr id="2" name="Rubrik 1"/>
          <p:cNvSpPr>
            <a:spLocks noGrp="1"/>
          </p:cNvSpPr>
          <p:nvPr>
            <p:ph type="ctrTitle"/>
          </p:nvPr>
        </p:nvSpPr>
        <p:spPr>
          <a:xfrm>
            <a:off x="4644000" y="1800000"/>
            <a:ext cx="4104000" cy="1310400"/>
          </a:xfrm>
        </p:spPr>
        <p:txBody>
          <a:bodyPr anchor="t"/>
          <a:lstStyle>
            <a:lvl1pPr>
              <a:defRPr sz="4000"/>
            </a:lvl1pPr>
          </a:lstStyle>
          <a:p>
            <a:r>
              <a:rPr lang="sv-SE" dirty="0" smtClean="0"/>
              <a:t>Klicka här för att ändra format</a:t>
            </a:r>
            <a:endParaRPr lang="sv-SE" dirty="0"/>
          </a:p>
        </p:txBody>
      </p:sp>
      <p:sp>
        <p:nvSpPr>
          <p:cNvPr id="3" name="Underrubrik 2"/>
          <p:cNvSpPr>
            <a:spLocks noGrp="1"/>
          </p:cNvSpPr>
          <p:nvPr>
            <p:ph type="subTitle" idx="1"/>
          </p:nvPr>
        </p:nvSpPr>
        <p:spPr>
          <a:xfrm>
            <a:off x="4716000" y="3348000"/>
            <a:ext cx="4104000" cy="1310400"/>
          </a:xfrm>
        </p:spPr>
        <p:txBody>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dirty="0" smtClean="0"/>
              <a:t>Klicka här för att ändra format på underrubrik i bakgrunden</a:t>
            </a:r>
            <a:endParaRPr lang="sv-SE" dirty="0"/>
          </a:p>
        </p:txBody>
      </p:sp>
      <p:sp>
        <p:nvSpPr>
          <p:cNvPr id="9" name="Line 11"/>
          <p:cNvSpPr>
            <a:spLocks noChangeShapeType="1"/>
          </p:cNvSpPr>
          <p:nvPr userDrawn="1"/>
        </p:nvSpPr>
        <p:spPr bwMode="auto">
          <a:xfrm>
            <a:off x="4572000" y="5949950"/>
            <a:ext cx="41760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10" name="Line 11"/>
          <p:cNvSpPr>
            <a:spLocks noChangeShapeType="1"/>
          </p:cNvSpPr>
          <p:nvPr userDrawn="1"/>
        </p:nvSpPr>
        <p:spPr bwMode="auto">
          <a:xfrm>
            <a:off x="4572000" y="5949950"/>
            <a:ext cx="41760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8" name="Platshållare för bild 7"/>
          <p:cNvSpPr>
            <a:spLocks noGrp="1" noChangeAspect="1"/>
          </p:cNvSpPr>
          <p:nvPr>
            <p:ph type="pic" sz="quarter" idx="17" hasCustomPrompt="1"/>
          </p:nvPr>
        </p:nvSpPr>
        <p:spPr>
          <a:xfrm>
            <a:off x="-1" y="856800"/>
            <a:ext cx="4212000" cy="6021288"/>
          </a:xfrm>
        </p:spPr>
        <p:txBody>
          <a:bodyPr/>
          <a:lstStyle>
            <a:lvl1pPr marL="0" indent="0">
              <a:buNone/>
              <a:defRPr/>
            </a:lvl1pPr>
          </a:lstStyle>
          <a:p>
            <a:r>
              <a:rPr lang="sv-SE" dirty="0" smtClean="0"/>
              <a:t>För att infoga bild: </a:t>
            </a:r>
            <a:br>
              <a:rPr lang="sv-SE" dirty="0" smtClean="0"/>
            </a:br>
            <a:r>
              <a:rPr lang="sv-SE" dirty="0" smtClean="0"/>
              <a:t>1) Klicka här för att markera bildramen. </a:t>
            </a:r>
            <a:br>
              <a:rPr lang="sv-SE" dirty="0" smtClean="0"/>
            </a:br>
            <a:r>
              <a:rPr lang="sv-SE" dirty="0" smtClean="0"/>
              <a:t>2a) Välj bild från "Bildbank": Klicka på knappen ”Bildbank” i verktygsfältet ovan. </a:t>
            </a:r>
            <a:br>
              <a:rPr lang="sv-SE" dirty="0" smtClean="0"/>
            </a:br>
            <a:r>
              <a:rPr lang="sv-SE" dirty="0" smtClean="0"/>
              <a:t>2b) Välj bild från egen hårddisk: Klicka på ikonen nedan.</a:t>
            </a:r>
          </a:p>
        </p:txBody>
      </p:sp>
    </p:spTree>
    <p:extLst>
      <p:ext uri="{BB962C8B-B14F-4D97-AF65-F5344CB8AC3E}">
        <p14:creationId xmlns:p14="http://schemas.microsoft.com/office/powerpoint/2010/main" val="954656359"/>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Rubrik och text">
    <p:spTree>
      <p:nvGrpSpPr>
        <p:cNvPr id="1" name=""/>
        <p:cNvGrpSpPr/>
        <p:nvPr/>
      </p:nvGrpSpPr>
      <p:grpSpPr>
        <a:xfrm>
          <a:off x="0" y="0"/>
          <a:ext cx="0" cy="0"/>
          <a:chOff x="0" y="0"/>
          <a:chExt cx="0" cy="0"/>
        </a:xfrm>
      </p:grpSpPr>
      <p:sp>
        <p:nvSpPr>
          <p:cNvPr id="2" name="Rubrik 1"/>
          <p:cNvSpPr>
            <a:spLocks noGrp="1"/>
          </p:cNvSpPr>
          <p:nvPr>
            <p:ph type="title"/>
          </p:nvPr>
        </p:nvSpPr>
        <p:spPr>
          <a:xfrm>
            <a:off x="972000" y="1411200"/>
            <a:ext cx="7272000" cy="648000"/>
          </a:xfrm>
        </p:spPr>
        <p:txBody>
          <a:bodyPr anchor="t"/>
          <a:lstStyle/>
          <a:p>
            <a:r>
              <a:rPr lang="sv-SE" dirty="0" smtClean="0"/>
              <a:t>Klicka här för att ändra format</a:t>
            </a:r>
            <a:endParaRPr lang="sv-SE" dirty="0"/>
          </a:p>
        </p:txBody>
      </p:sp>
      <p:sp>
        <p:nvSpPr>
          <p:cNvPr id="4" name="Platshållare för datum 3"/>
          <p:cNvSpPr>
            <a:spLocks noGrp="1"/>
          </p:cNvSpPr>
          <p:nvPr>
            <p:ph type="dt" sz="half" idx="10"/>
          </p:nvPr>
        </p:nvSpPr>
        <p:spPr/>
        <p:txBody>
          <a:bodyPr/>
          <a:lstStyle/>
          <a:p>
            <a:fld id="{B9380446-003A-4505-BFD2-9344CF334AC2}" type="datetime1">
              <a:rPr lang="sv-SE" smtClean="0"/>
              <a:t>2016-09-02</a:t>
            </a:fld>
            <a:endParaRPr lang="sv-SE"/>
          </a:p>
        </p:txBody>
      </p:sp>
      <p:sp>
        <p:nvSpPr>
          <p:cNvPr id="5" name="Platshållare för sidfot 4"/>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6" name="Platshållare för bildnummer 5"/>
          <p:cNvSpPr>
            <a:spLocks noGrp="1"/>
          </p:cNvSpPr>
          <p:nvPr>
            <p:ph type="sldNum" sz="quarter" idx="12"/>
          </p:nvPr>
        </p:nvSpPr>
        <p:spPr/>
        <p:txBody>
          <a:bodyPr/>
          <a:lstStyle/>
          <a:p>
            <a:fld id="{6F44378D-1D2D-4DB9-B9D8-A6B719AA0047}" type="slidenum">
              <a:rPr lang="sv-SE" smtClean="0"/>
              <a:t>‹#›</a:t>
            </a:fld>
            <a:endParaRPr lang="sv-SE"/>
          </a:p>
        </p:txBody>
      </p:sp>
      <p:sp>
        <p:nvSpPr>
          <p:cNvPr id="12" name="Platshållare för text 11"/>
          <p:cNvSpPr>
            <a:spLocks noGrp="1"/>
          </p:cNvSpPr>
          <p:nvPr>
            <p:ph type="body" sz="quarter" idx="14"/>
          </p:nvPr>
        </p:nvSpPr>
        <p:spPr>
          <a:xfrm>
            <a:off x="971600" y="2782800"/>
            <a:ext cx="7272338" cy="2662424"/>
          </a:xfrm>
        </p:spPr>
        <p:txBody>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13"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2894487995"/>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örstasida utan bild">
    <p:spTree>
      <p:nvGrpSpPr>
        <p:cNvPr id="1" name=""/>
        <p:cNvGrpSpPr/>
        <p:nvPr/>
      </p:nvGrpSpPr>
      <p:grpSpPr>
        <a:xfrm>
          <a:off x="0" y="0"/>
          <a:ext cx="0" cy="0"/>
          <a:chOff x="0" y="0"/>
          <a:chExt cx="0" cy="0"/>
        </a:xfrm>
      </p:grpSpPr>
      <p:sp>
        <p:nvSpPr>
          <p:cNvPr id="2" name="Rubrik 1"/>
          <p:cNvSpPr>
            <a:spLocks noGrp="1"/>
          </p:cNvSpPr>
          <p:nvPr>
            <p:ph type="ctrTitle"/>
          </p:nvPr>
        </p:nvSpPr>
        <p:spPr>
          <a:xfrm>
            <a:off x="1044000" y="1800000"/>
            <a:ext cx="7200000" cy="1310400"/>
          </a:xfrm>
        </p:spPr>
        <p:txBody>
          <a:bodyPr anchor="t"/>
          <a:lstStyle>
            <a:lvl1pPr>
              <a:defRPr sz="4000"/>
            </a:lvl1pPr>
          </a:lstStyle>
          <a:p>
            <a:r>
              <a:rPr lang="sv-SE" dirty="0" smtClean="0"/>
              <a:t>Klicka här för att ändra format</a:t>
            </a:r>
            <a:endParaRPr lang="sv-SE" dirty="0"/>
          </a:p>
        </p:txBody>
      </p:sp>
      <p:sp>
        <p:nvSpPr>
          <p:cNvPr id="3" name="Underrubrik 2"/>
          <p:cNvSpPr>
            <a:spLocks noGrp="1"/>
          </p:cNvSpPr>
          <p:nvPr>
            <p:ph type="subTitle" idx="1"/>
          </p:nvPr>
        </p:nvSpPr>
        <p:spPr>
          <a:xfrm>
            <a:off x="1044000" y="3348000"/>
            <a:ext cx="7200000" cy="702000"/>
          </a:xfrm>
        </p:spPr>
        <p:txBody>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dirty="0" smtClean="0"/>
              <a:t>Klicka här för att ändra format på underrubrik i bakgrunden</a:t>
            </a:r>
            <a:endParaRPr lang="sv-SE" dirty="0"/>
          </a:p>
        </p:txBody>
      </p:sp>
      <p:sp>
        <p:nvSpPr>
          <p:cNvPr id="4" name="Platshållare för datum 3"/>
          <p:cNvSpPr>
            <a:spLocks noGrp="1"/>
          </p:cNvSpPr>
          <p:nvPr>
            <p:ph type="dt" sz="half" idx="10"/>
          </p:nvPr>
        </p:nvSpPr>
        <p:spPr/>
        <p:txBody>
          <a:bodyPr/>
          <a:lstStyle/>
          <a:p>
            <a:fld id="{9D538288-CA31-4D7D-B53B-881B576555BA}" type="datetime1">
              <a:rPr lang="sv-SE" smtClean="0"/>
              <a:t>2016-09-02</a:t>
            </a:fld>
            <a:endParaRPr lang="sv-SE" dirty="0"/>
          </a:p>
        </p:txBody>
      </p:sp>
      <p:sp>
        <p:nvSpPr>
          <p:cNvPr id="5" name="Platshållare för sidfot 4"/>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6" name="Platshållare för bildnummer 5"/>
          <p:cNvSpPr>
            <a:spLocks noGrp="1"/>
          </p:cNvSpPr>
          <p:nvPr>
            <p:ph type="sldNum" sz="quarter" idx="12"/>
          </p:nvPr>
        </p:nvSpPr>
        <p:spPr/>
        <p:txBody>
          <a:bodyPr/>
          <a:lstStyle/>
          <a:p>
            <a:fld id="{6F44378D-1D2D-4DB9-B9D8-A6B719AA0047}" type="slidenum">
              <a:rPr lang="sv-SE" smtClean="0"/>
              <a:t>‹#›</a:t>
            </a:fld>
            <a:endParaRPr lang="sv-SE"/>
          </a:p>
        </p:txBody>
      </p:sp>
      <p:sp>
        <p:nvSpPr>
          <p:cNvPr id="8" name="Line 11"/>
          <p:cNvSpPr>
            <a:spLocks noChangeShapeType="1"/>
          </p:cNvSpPr>
          <p:nvPr/>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9"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1376432706"/>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ubrik, text och objekt">
    <p:spTree>
      <p:nvGrpSpPr>
        <p:cNvPr id="1" name=""/>
        <p:cNvGrpSpPr/>
        <p:nvPr/>
      </p:nvGrpSpPr>
      <p:grpSpPr>
        <a:xfrm>
          <a:off x="0" y="0"/>
          <a:ext cx="0" cy="0"/>
          <a:chOff x="0" y="0"/>
          <a:chExt cx="0" cy="0"/>
        </a:xfrm>
      </p:grpSpPr>
      <p:sp>
        <p:nvSpPr>
          <p:cNvPr id="2" name="Rubrik 1"/>
          <p:cNvSpPr>
            <a:spLocks noGrp="1"/>
          </p:cNvSpPr>
          <p:nvPr>
            <p:ph type="title"/>
          </p:nvPr>
        </p:nvSpPr>
        <p:spPr>
          <a:xfrm>
            <a:off x="972000" y="1411200"/>
            <a:ext cx="7272000" cy="648000"/>
          </a:xfrm>
        </p:spPr>
        <p:txBody>
          <a:bodyPr anchor="t"/>
          <a:lstStyle/>
          <a:p>
            <a:r>
              <a:rPr lang="sv-SE" dirty="0" smtClean="0"/>
              <a:t>Klicka här för att ändra format</a:t>
            </a:r>
            <a:endParaRPr lang="sv-SE" dirty="0"/>
          </a:p>
        </p:txBody>
      </p:sp>
      <p:sp>
        <p:nvSpPr>
          <p:cNvPr id="5" name="Platshållare för datum 4"/>
          <p:cNvSpPr>
            <a:spLocks noGrp="1"/>
          </p:cNvSpPr>
          <p:nvPr>
            <p:ph type="dt" sz="half" idx="10"/>
          </p:nvPr>
        </p:nvSpPr>
        <p:spPr/>
        <p:txBody>
          <a:bodyPr/>
          <a:lstStyle/>
          <a:p>
            <a:fld id="{16F73086-C1F5-4D16-96CB-2870188A12F1}" type="datetime1">
              <a:rPr lang="sv-SE" smtClean="0"/>
              <a:t>2016-09-02</a:t>
            </a:fld>
            <a:endParaRPr lang="sv-SE"/>
          </a:p>
        </p:txBody>
      </p:sp>
      <p:sp>
        <p:nvSpPr>
          <p:cNvPr id="6" name="Platshållare för sidfot 5"/>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7" name="Platshållare för bildnummer 6"/>
          <p:cNvSpPr>
            <a:spLocks noGrp="1"/>
          </p:cNvSpPr>
          <p:nvPr>
            <p:ph type="sldNum" sz="quarter" idx="12"/>
          </p:nvPr>
        </p:nvSpPr>
        <p:spPr/>
        <p:txBody>
          <a:bodyPr/>
          <a:lstStyle/>
          <a:p>
            <a:fld id="{6F44378D-1D2D-4DB9-B9D8-A6B719AA0047}" type="slidenum">
              <a:rPr lang="sv-SE" smtClean="0"/>
              <a:t>‹#›</a:t>
            </a:fld>
            <a:endParaRPr lang="sv-SE"/>
          </a:p>
        </p:txBody>
      </p:sp>
      <p:sp>
        <p:nvSpPr>
          <p:cNvPr id="8" name="Platshållare för innehåll 7"/>
          <p:cNvSpPr>
            <a:spLocks noGrp="1"/>
          </p:cNvSpPr>
          <p:nvPr>
            <p:ph sz="quarter" idx="14" hasCustomPrompt="1"/>
          </p:nvPr>
        </p:nvSpPr>
        <p:spPr>
          <a:xfrm>
            <a:off x="5004048" y="2780928"/>
            <a:ext cx="3240088" cy="2663577"/>
          </a:xfrm>
        </p:spPr>
        <p:txBody>
          <a:bodyPr/>
          <a:lstStyle>
            <a:lvl1pPr marL="0" indent="0">
              <a:buNone/>
              <a:defRPr/>
            </a:lvl1pPr>
          </a:lstStyle>
          <a:p>
            <a:pPr lvl="0"/>
            <a:r>
              <a:rPr lang="sv-SE" dirty="0" smtClean="0"/>
              <a:t>Klicka här för att infoga objekt</a:t>
            </a:r>
          </a:p>
        </p:txBody>
      </p:sp>
      <p:sp>
        <p:nvSpPr>
          <p:cNvPr id="13" name="Platshållare för text 12"/>
          <p:cNvSpPr>
            <a:spLocks noGrp="1"/>
          </p:cNvSpPr>
          <p:nvPr>
            <p:ph type="body" sz="quarter" idx="15"/>
          </p:nvPr>
        </p:nvSpPr>
        <p:spPr>
          <a:xfrm>
            <a:off x="971600" y="2780928"/>
            <a:ext cx="3816350" cy="2664470"/>
          </a:xfrm>
        </p:spPr>
        <p:txBody>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14"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86720761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örstasida utan bild">
    <p:spTree>
      <p:nvGrpSpPr>
        <p:cNvPr id="1" name=""/>
        <p:cNvGrpSpPr/>
        <p:nvPr/>
      </p:nvGrpSpPr>
      <p:grpSpPr>
        <a:xfrm>
          <a:off x="0" y="0"/>
          <a:ext cx="0" cy="0"/>
          <a:chOff x="0" y="0"/>
          <a:chExt cx="0" cy="0"/>
        </a:xfrm>
      </p:grpSpPr>
      <p:sp>
        <p:nvSpPr>
          <p:cNvPr id="2" name="Rubrik 1"/>
          <p:cNvSpPr>
            <a:spLocks noGrp="1"/>
          </p:cNvSpPr>
          <p:nvPr>
            <p:ph type="ctrTitle"/>
          </p:nvPr>
        </p:nvSpPr>
        <p:spPr>
          <a:xfrm>
            <a:off x="1044000" y="1800000"/>
            <a:ext cx="7200000" cy="1310400"/>
          </a:xfrm>
        </p:spPr>
        <p:txBody>
          <a:bodyPr anchor="t"/>
          <a:lstStyle>
            <a:lvl1pPr>
              <a:defRPr sz="4000"/>
            </a:lvl1pPr>
          </a:lstStyle>
          <a:p>
            <a:r>
              <a:rPr lang="sv-SE" dirty="0" smtClean="0"/>
              <a:t>Klicka här för att ändra format</a:t>
            </a:r>
            <a:endParaRPr lang="sv-SE" dirty="0"/>
          </a:p>
        </p:txBody>
      </p:sp>
      <p:sp>
        <p:nvSpPr>
          <p:cNvPr id="3" name="Underrubrik 2"/>
          <p:cNvSpPr>
            <a:spLocks noGrp="1"/>
          </p:cNvSpPr>
          <p:nvPr>
            <p:ph type="subTitle" idx="1"/>
          </p:nvPr>
        </p:nvSpPr>
        <p:spPr>
          <a:xfrm>
            <a:off x="1044000" y="3348000"/>
            <a:ext cx="7200000" cy="702000"/>
          </a:xfrm>
        </p:spPr>
        <p:txBody>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dirty="0" smtClean="0"/>
              <a:t>Klicka här för att ändra format på underrubrik i bakgrunden</a:t>
            </a:r>
            <a:endParaRPr lang="sv-SE" dirty="0"/>
          </a:p>
        </p:txBody>
      </p:sp>
      <p:sp>
        <p:nvSpPr>
          <p:cNvPr id="4" name="Platshållare för datum 3"/>
          <p:cNvSpPr>
            <a:spLocks noGrp="1"/>
          </p:cNvSpPr>
          <p:nvPr>
            <p:ph type="dt" sz="half" idx="10"/>
          </p:nvPr>
        </p:nvSpPr>
        <p:spPr/>
        <p:txBody>
          <a:bodyPr/>
          <a:lstStyle/>
          <a:p>
            <a:fld id="{80FA23E9-666D-420F-883D-977D990979F9}" type="datetime1">
              <a:rPr lang="sv-SE" smtClean="0"/>
              <a:t>2016-09-02</a:t>
            </a:fld>
            <a:endParaRPr lang="sv-SE" dirty="0"/>
          </a:p>
        </p:txBody>
      </p:sp>
      <p:sp>
        <p:nvSpPr>
          <p:cNvPr id="5" name="Platshållare för sidfot 4"/>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6" name="Platshållare för bildnummer 5"/>
          <p:cNvSpPr>
            <a:spLocks noGrp="1"/>
          </p:cNvSpPr>
          <p:nvPr>
            <p:ph type="sldNum" sz="quarter" idx="12"/>
          </p:nvPr>
        </p:nvSpPr>
        <p:spPr/>
        <p:txBody>
          <a:bodyPr/>
          <a:lstStyle/>
          <a:p>
            <a:fld id="{6F44378D-1D2D-4DB9-B9D8-A6B719AA0047}" type="slidenum">
              <a:rPr lang="sv-SE" smtClean="0"/>
              <a:t>‹#›</a:t>
            </a:fld>
            <a:endParaRPr lang="sv-SE"/>
          </a:p>
        </p:txBody>
      </p:sp>
      <p:sp>
        <p:nvSpPr>
          <p:cNvPr id="8" name="Line 11"/>
          <p:cNvSpPr>
            <a:spLocks noChangeShapeType="1"/>
          </p:cNvSpPr>
          <p:nvPr/>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9"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2612359321"/>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Rubrik och objek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972000" y="1411200"/>
            <a:ext cx="7272000" cy="648000"/>
          </a:xfrm>
        </p:spPr>
        <p:txBody>
          <a:bodyPr/>
          <a:lstStyle>
            <a:lvl1pPr>
              <a:defRPr/>
            </a:lvl1pPr>
          </a:lstStyle>
          <a:p>
            <a:r>
              <a:rPr lang="sv-SE" dirty="0" smtClean="0"/>
              <a:t>Klicka här för enradig rubrik</a:t>
            </a:r>
            <a:endParaRPr lang="sv-SE" dirty="0"/>
          </a:p>
        </p:txBody>
      </p:sp>
      <p:sp>
        <p:nvSpPr>
          <p:cNvPr id="5" name="Platshållare för datum 4"/>
          <p:cNvSpPr>
            <a:spLocks noGrp="1"/>
          </p:cNvSpPr>
          <p:nvPr>
            <p:ph type="dt" sz="half" idx="10"/>
          </p:nvPr>
        </p:nvSpPr>
        <p:spPr/>
        <p:txBody>
          <a:bodyPr/>
          <a:lstStyle/>
          <a:p>
            <a:fld id="{AF40E95B-79F4-4A0E-8376-A49E457262D5}" type="datetime1">
              <a:rPr lang="sv-SE" smtClean="0"/>
              <a:t>2016-09-02</a:t>
            </a:fld>
            <a:endParaRPr lang="sv-SE"/>
          </a:p>
        </p:txBody>
      </p:sp>
      <p:sp>
        <p:nvSpPr>
          <p:cNvPr id="6" name="Platshållare för sidfot 5"/>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7" name="Platshållare för bildnummer 6"/>
          <p:cNvSpPr>
            <a:spLocks noGrp="1"/>
          </p:cNvSpPr>
          <p:nvPr>
            <p:ph type="sldNum" sz="quarter" idx="12"/>
          </p:nvPr>
        </p:nvSpPr>
        <p:spPr/>
        <p:txBody>
          <a:bodyPr/>
          <a:lstStyle/>
          <a:p>
            <a:fld id="{6F44378D-1D2D-4DB9-B9D8-A6B719AA0047}" type="slidenum">
              <a:rPr lang="sv-SE" smtClean="0"/>
              <a:t>‹#›</a:t>
            </a:fld>
            <a:endParaRPr lang="sv-SE"/>
          </a:p>
        </p:txBody>
      </p:sp>
      <p:sp>
        <p:nvSpPr>
          <p:cNvPr id="8" name="Platshållare för innehåll 7"/>
          <p:cNvSpPr>
            <a:spLocks noGrp="1"/>
          </p:cNvSpPr>
          <p:nvPr>
            <p:ph sz="quarter" idx="14" hasCustomPrompt="1"/>
          </p:nvPr>
        </p:nvSpPr>
        <p:spPr>
          <a:xfrm>
            <a:off x="1115616" y="2276872"/>
            <a:ext cx="7127875" cy="2590616"/>
          </a:xfrm>
        </p:spPr>
        <p:txBody>
          <a:bodyPr/>
          <a:lstStyle>
            <a:lvl1pPr marL="0" indent="0">
              <a:buNone/>
              <a:defRPr/>
            </a:lvl1pPr>
          </a:lstStyle>
          <a:p>
            <a:pPr lvl="0"/>
            <a:r>
              <a:rPr lang="sv-SE" dirty="0" smtClean="0"/>
              <a:t>Klicka här för att infoga objekt</a:t>
            </a:r>
          </a:p>
        </p:txBody>
      </p:sp>
      <p:sp>
        <p:nvSpPr>
          <p:cNvPr id="10"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12" name="Platshållare för text 11"/>
          <p:cNvSpPr>
            <a:spLocks noGrp="1"/>
          </p:cNvSpPr>
          <p:nvPr>
            <p:ph type="body" sz="quarter" idx="15" hasCustomPrompt="1"/>
          </p:nvPr>
        </p:nvSpPr>
        <p:spPr>
          <a:xfrm>
            <a:off x="1043608" y="5085184"/>
            <a:ext cx="7200900" cy="360362"/>
          </a:xfrm>
        </p:spPr>
        <p:txBody>
          <a:bodyPr/>
          <a:lstStyle>
            <a:lvl1pPr marL="0" indent="0">
              <a:buNone/>
              <a:defRPr sz="1800"/>
            </a:lvl1pPr>
          </a:lstStyle>
          <a:p>
            <a:pPr lvl="0"/>
            <a:r>
              <a:rPr lang="sv-SE" dirty="0" smtClean="0"/>
              <a:t>Klicka här för att lägga till text</a:t>
            </a:r>
            <a:endParaRPr lang="sv-SE" dirty="0"/>
          </a:p>
        </p:txBody>
      </p:sp>
    </p:spTree>
    <p:extLst>
      <p:ext uri="{BB962C8B-B14F-4D97-AF65-F5344CB8AC3E}">
        <p14:creationId xmlns:p14="http://schemas.microsoft.com/office/powerpoint/2010/main" val="1717423198"/>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Valfritt objekt">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1E10C82E-C150-4369-8C48-2A1DABCD3D1A}" type="datetime1">
              <a:rPr lang="sv-SE" smtClean="0"/>
              <a:t>2016-09-02</a:t>
            </a:fld>
            <a:endParaRPr lang="sv-SE"/>
          </a:p>
        </p:txBody>
      </p:sp>
      <p:sp>
        <p:nvSpPr>
          <p:cNvPr id="3" name="Platshållare för sidfot 2"/>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4" name="Platshållare för bildnummer 3"/>
          <p:cNvSpPr>
            <a:spLocks noGrp="1"/>
          </p:cNvSpPr>
          <p:nvPr>
            <p:ph type="sldNum" sz="quarter" idx="12"/>
          </p:nvPr>
        </p:nvSpPr>
        <p:spPr/>
        <p:txBody>
          <a:bodyPr/>
          <a:lstStyle/>
          <a:p>
            <a:fld id="{6F44378D-1D2D-4DB9-B9D8-A6B719AA0047}" type="slidenum">
              <a:rPr lang="sv-SE" smtClean="0"/>
              <a:t>‹#›</a:t>
            </a:fld>
            <a:endParaRPr lang="sv-SE"/>
          </a:p>
        </p:txBody>
      </p:sp>
      <p:sp>
        <p:nvSpPr>
          <p:cNvPr id="5"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7" name="Platshållare för innehåll 6"/>
          <p:cNvSpPr>
            <a:spLocks noGrp="1"/>
          </p:cNvSpPr>
          <p:nvPr>
            <p:ph sz="quarter" idx="13" hasCustomPrompt="1"/>
          </p:nvPr>
        </p:nvSpPr>
        <p:spPr>
          <a:xfrm>
            <a:off x="395288" y="1080000"/>
            <a:ext cx="8353425" cy="4680000"/>
          </a:xfrm>
        </p:spPr>
        <p:txBody>
          <a:bodyPr/>
          <a:lstStyle>
            <a:lvl1pPr marL="0" indent="0">
              <a:buNone/>
              <a:defRPr/>
            </a:lvl1pPr>
          </a:lstStyle>
          <a:p>
            <a:pPr lvl="0"/>
            <a:r>
              <a:rPr lang="sv-SE" dirty="0" smtClean="0"/>
              <a:t>Klicka här för att infoga objekt</a:t>
            </a:r>
          </a:p>
        </p:txBody>
      </p:sp>
    </p:spTree>
    <p:extLst>
      <p:ext uri="{BB962C8B-B14F-4D97-AF65-F5344CB8AC3E}">
        <p14:creationId xmlns:p14="http://schemas.microsoft.com/office/powerpoint/2010/main" val="1611626699"/>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Vit bakgrund - Grönt Tem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9456640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text och objekt">
    <p:spTree>
      <p:nvGrpSpPr>
        <p:cNvPr id="1" name=""/>
        <p:cNvGrpSpPr/>
        <p:nvPr/>
      </p:nvGrpSpPr>
      <p:grpSpPr>
        <a:xfrm>
          <a:off x="0" y="0"/>
          <a:ext cx="0" cy="0"/>
          <a:chOff x="0" y="0"/>
          <a:chExt cx="0" cy="0"/>
        </a:xfrm>
      </p:grpSpPr>
      <p:sp>
        <p:nvSpPr>
          <p:cNvPr id="2" name="Rubrik 1"/>
          <p:cNvSpPr>
            <a:spLocks noGrp="1"/>
          </p:cNvSpPr>
          <p:nvPr>
            <p:ph type="title"/>
          </p:nvPr>
        </p:nvSpPr>
        <p:spPr>
          <a:xfrm>
            <a:off x="972000" y="1411200"/>
            <a:ext cx="7272000" cy="648000"/>
          </a:xfrm>
        </p:spPr>
        <p:txBody>
          <a:bodyPr anchor="t"/>
          <a:lstStyle/>
          <a:p>
            <a:r>
              <a:rPr lang="sv-SE" dirty="0" smtClean="0"/>
              <a:t>Klicka här för att ändra format</a:t>
            </a:r>
            <a:endParaRPr lang="sv-SE" dirty="0"/>
          </a:p>
        </p:txBody>
      </p:sp>
      <p:sp>
        <p:nvSpPr>
          <p:cNvPr id="5" name="Platshållare för datum 4"/>
          <p:cNvSpPr>
            <a:spLocks noGrp="1"/>
          </p:cNvSpPr>
          <p:nvPr>
            <p:ph type="dt" sz="half" idx="10"/>
          </p:nvPr>
        </p:nvSpPr>
        <p:spPr/>
        <p:txBody>
          <a:bodyPr/>
          <a:lstStyle/>
          <a:p>
            <a:fld id="{BDC2D87C-A678-4DCD-A188-96C993D21493}" type="datetime1">
              <a:rPr lang="sv-SE" smtClean="0"/>
              <a:t>2016-09-02</a:t>
            </a:fld>
            <a:endParaRPr lang="sv-SE"/>
          </a:p>
        </p:txBody>
      </p:sp>
      <p:sp>
        <p:nvSpPr>
          <p:cNvPr id="6" name="Platshållare för sidfot 5"/>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7" name="Platshållare för bildnummer 6"/>
          <p:cNvSpPr>
            <a:spLocks noGrp="1"/>
          </p:cNvSpPr>
          <p:nvPr>
            <p:ph type="sldNum" sz="quarter" idx="12"/>
          </p:nvPr>
        </p:nvSpPr>
        <p:spPr/>
        <p:txBody>
          <a:bodyPr/>
          <a:lstStyle/>
          <a:p>
            <a:fld id="{6F44378D-1D2D-4DB9-B9D8-A6B719AA0047}" type="slidenum">
              <a:rPr lang="sv-SE" smtClean="0"/>
              <a:t>‹#›</a:t>
            </a:fld>
            <a:endParaRPr lang="sv-SE"/>
          </a:p>
        </p:txBody>
      </p:sp>
      <p:sp>
        <p:nvSpPr>
          <p:cNvPr id="8" name="Platshållare för innehåll 7"/>
          <p:cNvSpPr>
            <a:spLocks noGrp="1"/>
          </p:cNvSpPr>
          <p:nvPr>
            <p:ph sz="quarter" idx="14" hasCustomPrompt="1"/>
          </p:nvPr>
        </p:nvSpPr>
        <p:spPr>
          <a:xfrm>
            <a:off x="5004048" y="2780928"/>
            <a:ext cx="3240088" cy="2663577"/>
          </a:xfrm>
        </p:spPr>
        <p:txBody>
          <a:bodyPr/>
          <a:lstStyle>
            <a:lvl1pPr marL="0" indent="0">
              <a:buNone/>
              <a:defRPr/>
            </a:lvl1pPr>
          </a:lstStyle>
          <a:p>
            <a:pPr lvl="0"/>
            <a:r>
              <a:rPr lang="sv-SE" dirty="0" smtClean="0"/>
              <a:t>Klicka här för att infoga objekt</a:t>
            </a:r>
          </a:p>
        </p:txBody>
      </p:sp>
      <p:sp>
        <p:nvSpPr>
          <p:cNvPr id="13" name="Platshållare för text 12"/>
          <p:cNvSpPr>
            <a:spLocks noGrp="1"/>
          </p:cNvSpPr>
          <p:nvPr>
            <p:ph type="body" sz="quarter" idx="15"/>
          </p:nvPr>
        </p:nvSpPr>
        <p:spPr>
          <a:xfrm>
            <a:off x="971600" y="2780928"/>
            <a:ext cx="3816350" cy="2664470"/>
          </a:xfrm>
        </p:spPr>
        <p:txBody>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14"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163198991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och objek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972000" y="1411200"/>
            <a:ext cx="7272000" cy="648000"/>
          </a:xfrm>
        </p:spPr>
        <p:txBody>
          <a:bodyPr/>
          <a:lstStyle>
            <a:lvl1pPr>
              <a:defRPr/>
            </a:lvl1pPr>
          </a:lstStyle>
          <a:p>
            <a:r>
              <a:rPr lang="sv-SE" dirty="0" smtClean="0"/>
              <a:t>Klicka här för enradig rubrik</a:t>
            </a:r>
            <a:endParaRPr lang="sv-SE" dirty="0"/>
          </a:p>
        </p:txBody>
      </p:sp>
      <p:sp>
        <p:nvSpPr>
          <p:cNvPr id="5" name="Platshållare för datum 4"/>
          <p:cNvSpPr>
            <a:spLocks noGrp="1"/>
          </p:cNvSpPr>
          <p:nvPr>
            <p:ph type="dt" sz="half" idx="10"/>
          </p:nvPr>
        </p:nvSpPr>
        <p:spPr/>
        <p:txBody>
          <a:bodyPr/>
          <a:lstStyle/>
          <a:p>
            <a:fld id="{398B602D-EF2B-4D33-B684-E9A9D196BECA}" type="datetime1">
              <a:rPr lang="sv-SE" smtClean="0"/>
              <a:t>2016-09-02</a:t>
            </a:fld>
            <a:endParaRPr lang="sv-SE"/>
          </a:p>
        </p:txBody>
      </p:sp>
      <p:sp>
        <p:nvSpPr>
          <p:cNvPr id="6" name="Platshållare för sidfot 5"/>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7" name="Platshållare för bildnummer 6"/>
          <p:cNvSpPr>
            <a:spLocks noGrp="1"/>
          </p:cNvSpPr>
          <p:nvPr>
            <p:ph type="sldNum" sz="quarter" idx="12"/>
          </p:nvPr>
        </p:nvSpPr>
        <p:spPr/>
        <p:txBody>
          <a:bodyPr/>
          <a:lstStyle/>
          <a:p>
            <a:fld id="{6F44378D-1D2D-4DB9-B9D8-A6B719AA0047}" type="slidenum">
              <a:rPr lang="sv-SE" smtClean="0"/>
              <a:t>‹#›</a:t>
            </a:fld>
            <a:endParaRPr lang="sv-SE"/>
          </a:p>
        </p:txBody>
      </p:sp>
      <p:sp>
        <p:nvSpPr>
          <p:cNvPr id="8" name="Platshållare för innehåll 7"/>
          <p:cNvSpPr>
            <a:spLocks noGrp="1"/>
          </p:cNvSpPr>
          <p:nvPr>
            <p:ph sz="quarter" idx="14" hasCustomPrompt="1"/>
          </p:nvPr>
        </p:nvSpPr>
        <p:spPr>
          <a:xfrm>
            <a:off x="1115616" y="2276872"/>
            <a:ext cx="7127875" cy="2590616"/>
          </a:xfrm>
        </p:spPr>
        <p:txBody>
          <a:bodyPr/>
          <a:lstStyle>
            <a:lvl1pPr marL="0" indent="0">
              <a:buNone/>
              <a:defRPr/>
            </a:lvl1pPr>
          </a:lstStyle>
          <a:p>
            <a:pPr lvl="0"/>
            <a:r>
              <a:rPr lang="sv-SE" dirty="0" smtClean="0"/>
              <a:t>Klicka här för att infoga objekt</a:t>
            </a:r>
          </a:p>
        </p:txBody>
      </p:sp>
      <p:sp>
        <p:nvSpPr>
          <p:cNvPr id="10"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12" name="Platshållare för text 11"/>
          <p:cNvSpPr>
            <a:spLocks noGrp="1"/>
          </p:cNvSpPr>
          <p:nvPr>
            <p:ph type="body" sz="quarter" idx="15" hasCustomPrompt="1"/>
          </p:nvPr>
        </p:nvSpPr>
        <p:spPr>
          <a:xfrm>
            <a:off x="1043608" y="5085184"/>
            <a:ext cx="7200900" cy="360362"/>
          </a:xfrm>
        </p:spPr>
        <p:txBody>
          <a:bodyPr/>
          <a:lstStyle>
            <a:lvl1pPr marL="0" indent="0">
              <a:buNone/>
              <a:defRPr sz="1800"/>
            </a:lvl1pPr>
          </a:lstStyle>
          <a:p>
            <a:pPr lvl="0"/>
            <a:r>
              <a:rPr lang="sv-SE" dirty="0" smtClean="0"/>
              <a:t>Klicka här för att lägga till text</a:t>
            </a:r>
            <a:endParaRPr lang="sv-SE" dirty="0"/>
          </a:p>
        </p:txBody>
      </p:sp>
    </p:spTree>
    <p:extLst>
      <p:ext uri="{BB962C8B-B14F-4D97-AF65-F5344CB8AC3E}">
        <p14:creationId xmlns:p14="http://schemas.microsoft.com/office/powerpoint/2010/main" val="69823736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alfritt objekt">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B6C38D60-E29F-4D63-8BAD-45ADEAFC5954}" type="datetime1">
              <a:rPr lang="sv-SE" smtClean="0"/>
              <a:t>2016-09-02</a:t>
            </a:fld>
            <a:endParaRPr lang="sv-SE"/>
          </a:p>
        </p:txBody>
      </p:sp>
      <p:sp>
        <p:nvSpPr>
          <p:cNvPr id="3" name="Platshållare för sidfot 2"/>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4" name="Platshållare för bildnummer 3"/>
          <p:cNvSpPr>
            <a:spLocks noGrp="1"/>
          </p:cNvSpPr>
          <p:nvPr>
            <p:ph type="sldNum" sz="quarter" idx="12"/>
          </p:nvPr>
        </p:nvSpPr>
        <p:spPr/>
        <p:txBody>
          <a:bodyPr/>
          <a:lstStyle/>
          <a:p>
            <a:fld id="{6F44378D-1D2D-4DB9-B9D8-A6B719AA0047}" type="slidenum">
              <a:rPr lang="sv-SE" smtClean="0"/>
              <a:t>‹#›</a:t>
            </a:fld>
            <a:endParaRPr lang="sv-SE"/>
          </a:p>
        </p:txBody>
      </p:sp>
      <p:sp>
        <p:nvSpPr>
          <p:cNvPr id="5"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7" name="Platshållare för innehåll 6"/>
          <p:cNvSpPr>
            <a:spLocks noGrp="1"/>
          </p:cNvSpPr>
          <p:nvPr>
            <p:ph sz="quarter" idx="13" hasCustomPrompt="1"/>
          </p:nvPr>
        </p:nvSpPr>
        <p:spPr>
          <a:xfrm>
            <a:off x="395288" y="1080000"/>
            <a:ext cx="8353425" cy="4680000"/>
          </a:xfrm>
        </p:spPr>
        <p:txBody>
          <a:bodyPr/>
          <a:lstStyle>
            <a:lvl1pPr marL="0" indent="0">
              <a:buNone/>
              <a:defRPr/>
            </a:lvl1pPr>
          </a:lstStyle>
          <a:p>
            <a:pPr lvl="0"/>
            <a:r>
              <a:rPr lang="sv-SE" dirty="0" smtClean="0"/>
              <a:t>Klicka här för att infoga objekt</a:t>
            </a:r>
          </a:p>
        </p:txBody>
      </p:sp>
    </p:spTree>
    <p:extLst>
      <p:ext uri="{BB962C8B-B14F-4D97-AF65-F5344CB8AC3E}">
        <p14:creationId xmlns:p14="http://schemas.microsoft.com/office/powerpoint/2010/main" val="354026562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örstasida med bild">
    <p:spTree>
      <p:nvGrpSpPr>
        <p:cNvPr id="1" name=""/>
        <p:cNvGrpSpPr/>
        <p:nvPr/>
      </p:nvGrpSpPr>
      <p:grpSpPr>
        <a:xfrm>
          <a:off x="0" y="0"/>
          <a:ext cx="0" cy="0"/>
          <a:chOff x="0" y="0"/>
          <a:chExt cx="0" cy="0"/>
        </a:xfrm>
      </p:grpSpPr>
      <p:sp>
        <p:nvSpPr>
          <p:cNvPr id="2" name="Rubrik 1"/>
          <p:cNvSpPr>
            <a:spLocks noGrp="1"/>
          </p:cNvSpPr>
          <p:nvPr>
            <p:ph type="ctrTitle"/>
          </p:nvPr>
        </p:nvSpPr>
        <p:spPr>
          <a:xfrm>
            <a:off x="4644000" y="1800000"/>
            <a:ext cx="4104000" cy="1310400"/>
          </a:xfrm>
        </p:spPr>
        <p:txBody>
          <a:bodyPr anchor="t"/>
          <a:lstStyle>
            <a:lvl1pPr>
              <a:defRPr sz="4000"/>
            </a:lvl1pPr>
          </a:lstStyle>
          <a:p>
            <a:r>
              <a:rPr lang="sv-SE" dirty="0" smtClean="0"/>
              <a:t>Klicka här för att ändra format</a:t>
            </a:r>
            <a:endParaRPr lang="sv-SE" dirty="0"/>
          </a:p>
        </p:txBody>
      </p:sp>
      <p:sp>
        <p:nvSpPr>
          <p:cNvPr id="3" name="Underrubrik 2"/>
          <p:cNvSpPr>
            <a:spLocks noGrp="1"/>
          </p:cNvSpPr>
          <p:nvPr>
            <p:ph type="subTitle" idx="1"/>
          </p:nvPr>
        </p:nvSpPr>
        <p:spPr>
          <a:xfrm>
            <a:off x="4716000" y="3348000"/>
            <a:ext cx="4104000" cy="1310400"/>
          </a:xfrm>
        </p:spPr>
        <p:txBody>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dirty="0" smtClean="0"/>
              <a:t>Klicka här för att ändra format på underrubrik i bakgrunden</a:t>
            </a:r>
            <a:endParaRPr lang="sv-SE" dirty="0"/>
          </a:p>
        </p:txBody>
      </p:sp>
      <p:sp>
        <p:nvSpPr>
          <p:cNvPr id="9" name="Line 11"/>
          <p:cNvSpPr>
            <a:spLocks noChangeShapeType="1"/>
          </p:cNvSpPr>
          <p:nvPr/>
        </p:nvSpPr>
        <p:spPr bwMode="auto">
          <a:xfrm>
            <a:off x="4572000" y="5949950"/>
            <a:ext cx="41760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10" name="Line 11"/>
          <p:cNvSpPr>
            <a:spLocks noChangeShapeType="1"/>
          </p:cNvSpPr>
          <p:nvPr userDrawn="1"/>
        </p:nvSpPr>
        <p:spPr bwMode="auto">
          <a:xfrm>
            <a:off x="4572000" y="5949950"/>
            <a:ext cx="41760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8" name="Platshållare för bild 7"/>
          <p:cNvSpPr>
            <a:spLocks noGrp="1"/>
          </p:cNvSpPr>
          <p:nvPr>
            <p:ph type="pic" sz="quarter" idx="17" hasCustomPrompt="1"/>
          </p:nvPr>
        </p:nvSpPr>
        <p:spPr>
          <a:xfrm>
            <a:off x="-1" y="856800"/>
            <a:ext cx="4212000" cy="6021288"/>
          </a:xfrm>
        </p:spPr>
        <p:txBody>
          <a:bodyPr/>
          <a:lstStyle>
            <a:lvl1pPr marL="0" indent="0">
              <a:buNone/>
              <a:defRPr/>
            </a:lvl1pPr>
          </a:lstStyle>
          <a:p>
            <a:r>
              <a:rPr lang="sv-SE" dirty="0" smtClean="0"/>
              <a:t>För att infoga bild: </a:t>
            </a:r>
            <a:br>
              <a:rPr lang="sv-SE" dirty="0" smtClean="0"/>
            </a:br>
            <a:r>
              <a:rPr lang="sv-SE" dirty="0" smtClean="0"/>
              <a:t>1) Klicka här för att markera bildramen. </a:t>
            </a:r>
            <a:br>
              <a:rPr lang="sv-SE" dirty="0" smtClean="0"/>
            </a:br>
            <a:r>
              <a:rPr lang="sv-SE" dirty="0" smtClean="0"/>
              <a:t>2a) Välj bild från "Bildbank": Klicka på knappen ”Bildbank” i verktygsfältet ovan. </a:t>
            </a:r>
            <a:br>
              <a:rPr lang="sv-SE" dirty="0" smtClean="0"/>
            </a:br>
            <a:r>
              <a:rPr lang="sv-SE" dirty="0" smtClean="0"/>
              <a:t>2b) Välj bild från egen hårddisk: Klicka på ikonen nedan.</a:t>
            </a:r>
          </a:p>
        </p:txBody>
      </p:sp>
    </p:spTree>
    <p:extLst>
      <p:ext uri="{BB962C8B-B14F-4D97-AF65-F5344CB8AC3E}">
        <p14:creationId xmlns:p14="http://schemas.microsoft.com/office/powerpoint/2010/main" val="243193702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 och text">
    <p:spTree>
      <p:nvGrpSpPr>
        <p:cNvPr id="1" name=""/>
        <p:cNvGrpSpPr/>
        <p:nvPr/>
      </p:nvGrpSpPr>
      <p:grpSpPr>
        <a:xfrm>
          <a:off x="0" y="0"/>
          <a:ext cx="0" cy="0"/>
          <a:chOff x="0" y="0"/>
          <a:chExt cx="0" cy="0"/>
        </a:xfrm>
      </p:grpSpPr>
      <p:sp>
        <p:nvSpPr>
          <p:cNvPr id="2" name="Rubrik 1"/>
          <p:cNvSpPr>
            <a:spLocks noGrp="1"/>
          </p:cNvSpPr>
          <p:nvPr>
            <p:ph type="title"/>
          </p:nvPr>
        </p:nvSpPr>
        <p:spPr>
          <a:xfrm>
            <a:off x="972000" y="1411200"/>
            <a:ext cx="7272000" cy="648000"/>
          </a:xfrm>
        </p:spPr>
        <p:txBody>
          <a:bodyPr anchor="t"/>
          <a:lstStyle/>
          <a:p>
            <a:r>
              <a:rPr lang="sv-SE" dirty="0" smtClean="0"/>
              <a:t>Klicka här för att ändra format</a:t>
            </a:r>
            <a:endParaRPr lang="sv-SE" dirty="0"/>
          </a:p>
        </p:txBody>
      </p:sp>
      <p:sp>
        <p:nvSpPr>
          <p:cNvPr id="4" name="Platshållare för datum 3"/>
          <p:cNvSpPr>
            <a:spLocks noGrp="1"/>
          </p:cNvSpPr>
          <p:nvPr>
            <p:ph type="dt" sz="half" idx="10"/>
          </p:nvPr>
        </p:nvSpPr>
        <p:spPr/>
        <p:txBody>
          <a:bodyPr/>
          <a:lstStyle/>
          <a:p>
            <a:fld id="{F80E36E1-B9CA-47D5-93E7-48B6EEA9127A}" type="datetime1">
              <a:rPr lang="sv-SE" smtClean="0"/>
              <a:t>2016-09-02</a:t>
            </a:fld>
            <a:endParaRPr lang="sv-SE"/>
          </a:p>
        </p:txBody>
      </p:sp>
      <p:sp>
        <p:nvSpPr>
          <p:cNvPr id="5" name="Platshållare för sidfot 4"/>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6" name="Platshållare för bildnummer 5"/>
          <p:cNvSpPr>
            <a:spLocks noGrp="1"/>
          </p:cNvSpPr>
          <p:nvPr>
            <p:ph type="sldNum" sz="quarter" idx="12"/>
          </p:nvPr>
        </p:nvSpPr>
        <p:spPr/>
        <p:txBody>
          <a:bodyPr/>
          <a:lstStyle/>
          <a:p>
            <a:fld id="{6F44378D-1D2D-4DB9-B9D8-A6B719AA0047}" type="slidenum">
              <a:rPr lang="sv-SE" smtClean="0"/>
              <a:t>‹#›</a:t>
            </a:fld>
            <a:endParaRPr lang="sv-SE"/>
          </a:p>
        </p:txBody>
      </p:sp>
      <p:sp>
        <p:nvSpPr>
          <p:cNvPr id="12" name="Platshållare för text 11"/>
          <p:cNvSpPr>
            <a:spLocks noGrp="1"/>
          </p:cNvSpPr>
          <p:nvPr>
            <p:ph type="body" sz="quarter" idx="14"/>
          </p:nvPr>
        </p:nvSpPr>
        <p:spPr>
          <a:xfrm>
            <a:off x="971600" y="2782800"/>
            <a:ext cx="7272338" cy="2662424"/>
          </a:xfrm>
        </p:spPr>
        <p:txBody>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13"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333422424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örstasida utan bild">
    <p:spTree>
      <p:nvGrpSpPr>
        <p:cNvPr id="1" name=""/>
        <p:cNvGrpSpPr/>
        <p:nvPr/>
      </p:nvGrpSpPr>
      <p:grpSpPr>
        <a:xfrm>
          <a:off x="0" y="0"/>
          <a:ext cx="0" cy="0"/>
          <a:chOff x="0" y="0"/>
          <a:chExt cx="0" cy="0"/>
        </a:xfrm>
      </p:grpSpPr>
      <p:sp>
        <p:nvSpPr>
          <p:cNvPr id="2" name="Rubrik 1"/>
          <p:cNvSpPr>
            <a:spLocks noGrp="1"/>
          </p:cNvSpPr>
          <p:nvPr>
            <p:ph type="ctrTitle"/>
          </p:nvPr>
        </p:nvSpPr>
        <p:spPr>
          <a:xfrm>
            <a:off x="1044000" y="1800000"/>
            <a:ext cx="7200000" cy="1310400"/>
          </a:xfrm>
        </p:spPr>
        <p:txBody>
          <a:bodyPr anchor="t"/>
          <a:lstStyle>
            <a:lvl1pPr>
              <a:defRPr sz="4000"/>
            </a:lvl1pPr>
          </a:lstStyle>
          <a:p>
            <a:r>
              <a:rPr lang="sv-SE" dirty="0" smtClean="0"/>
              <a:t>Klicka här för att ändra format</a:t>
            </a:r>
            <a:endParaRPr lang="sv-SE" dirty="0"/>
          </a:p>
        </p:txBody>
      </p:sp>
      <p:sp>
        <p:nvSpPr>
          <p:cNvPr id="3" name="Underrubrik 2"/>
          <p:cNvSpPr>
            <a:spLocks noGrp="1"/>
          </p:cNvSpPr>
          <p:nvPr>
            <p:ph type="subTitle" idx="1"/>
          </p:nvPr>
        </p:nvSpPr>
        <p:spPr>
          <a:xfrm>
            <a:off x="1044000" y="3348000"/>
            <a:ext cx="7200000" cy="702000"/>
          </a:xfrm>
        </p:spPr>
        <p:txBody>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dirty="0" smtClean="0"/>
              <a:t>Klicka här för att ändra format på underrubrik i bakgrunden</a:t>
            </a:r>
            <a:endParaRPr lang="sv-SE" dirty="0"/>
          </a:p>
        </p:txBody>
      </p:sp>
      <p:sp>
        <p:nvSpPr>
          <p:cNvPr id="4" name="Platshållare för datum 3"/>
          <p:cNvSpPr>
            <a:spLocks noGrp="1"/>
          </p:cNvSpPr>
          <p:nvPr>
            <p:ph type="dt" sz="half" idx="10"/>
          </p:nvPr>
        </p:nvSpPr>
        <p:spPr/>
        <p:txBody>
          <a:bodyPr/>
          <a:lstStyle/>
          <a:p>
            <a:fld id="{3DA64F5B-24FC-4E17-B2FC-B6D95003D8AF}" type="datetime1">
              <a:rPr lang="sv-SE" smtClean="0"/>
              <a:t>2016-09-02</a:t>
            </a:fld>
            <a:endParaRPr lang="sv-SE" dirty="0"/>
          </a:p>
        </p:txBody>
      </p:sp>
      <p:sp>
        <p:nvSpPr>
          <p:cNvPr id="5" name="Platshållare för sidfot 4"/>
          <p:cNvSpPr>
            <a:spLocks noGrp="1"/>
          </p:cNvSpPr>
          <p:nvPr>
            <p:ph type="ftr" sz="quarter" idx="11"/>
          </p:nvPr>
        </p:nvSpPr>
        <p:spPr/>
        <p:txBody>
          <a:bodyPr/>
          <a:lstStyle>
            <a:lvl1pPr>
              <a:defRPr>
                <a:solidFill>
                  <a:schemeClr val="accent6"/>
                </a:solidFill>
              </a:defRPr>
            </a:lvl1pPr>
          </a:lstStyle>
          <a:p>
            <a:r>
              <a:rPr lang="sv-SE" smtClean="0"/>
              <a:t>Barn- och ungdomshälsan/BUP</a:t>
            </a:r>
            <a:endParaRPr lang="sv-SE" sz="800" b="0" dirty="0"/>
          </a:p>
        </p:txBody>
      </p:sp>
      <p:sp>
        <p:nvSpPr>
          <p:cNvPr id="6" name="Platshållare för bildnummer 5"/>
          <p:cNvSpPr>
            <a:spLocks noGrp="1"/>
          </p:cNvSpPr>
          <p:nvPr>
            <p:ph type="sldNum" sz="quarter" idx="12"/>
          </p:nvPr>
        </p:nvSpPr>
        <p:spPr/>
        <p:txBody>
          <a:bodyPr/>
          <a:lstStyle/>
          <a:p>
            <a:fld id="{6F44378D-1D2D-4DB9-B9D8-A6B719AA0047}" type="slidenum">
              <a:rPr lang="sv-SE" smtClean="0"/>
              <a:t>‹#›</a:t>
            </a:fld>
            <a:endParaRPr lang="sv-SE"/>
          </a:p>
        </p:txBody>
      </p:sp>
      <p:sp>
        <p:nvSpPr>
          <p:cNvPr id="8" name="Line 11"/>
          <p:cNvSpPr>
            <a:spLocks noChangeShapeType="1"/>
          </p:cNvSpPr>
          <p:nvPr/>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
        <p:nvSpPr>
          <p:cNvPr id="9" name="Line 11"/>
          <p:cNvSpPr>
            <a:spLocks noChangeShapeType="1"/>
          </p:cNvSpPr>
          <p:nvPr userDrawn="1"/>
        </p:nvSpPr>
        <p:spPr bwMode="auto">
          <a:xfrm>
            <a:off x="395288" y="5949950"/>
            <a:ext cx="83534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p>
        </p:txBody>
      </p:sp>
    </p:spTree>
    <p:extLst>
      <p:ext uri="{BB962C8B-B14F-4D97-AF65-F5344CB8AC3E}">
        <p14:creationId xmlns:p14="http://schemas.microsoft.com/office/powerpoint/2010/main" val="352684980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 Id="rId9"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16.xml"/><Relationship Id="rId7" Type="http://schemas.openxmlformats.org/officeDocument/2006/relationships/theme" Target="../theme/theme4.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 Id="rId9" Type="http://schemas.openxmlformats.org/officeDocument/2006/relationships/image" Target="../media/image5.png"/></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2.xml"/><Relationship Id="rId7" Type="http://schemas.openxmlformats.org/officeDocument/2006/relationships/theme" Target="../theme/theme5.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5" Type="http://schemas.openxmlformats.org/officeDocument/2006/relationships/slideLayout" Target="../slideLayouts/slideLayout24.xml"/><Relationship Id="rId4" Type="http://schemas.openxmlformats.org/officeDocument/2006/relationships/slideLayout" Target="../slideLayouts/slideLayout23.xml"/><Relationship Id="rId9" Type="http://schemas.openxmlformats.org/officeDocument/2006/relationships/image" Target="../media/image6.png"/></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8.xml"/><Relationship Id="rId7" Type="http://schemas.openxmlformats.org/officeDocument/2006/relationships/theme" Target="../theme/theme6.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5" Type="http://schemas.openxmlformats.org/officeDocument/2006/relationships/slideLayout" Target="../slideLayouts/slideLayout30.xml"/><Relationship Id="rId4" Type="http://schemas.openxmlformats.org/officeDocument/2006/relationships/slideLayout" Target="../slideLayouts/slideLayout29.xml"/><Relationship Id="rId9" Type="http://schemas.openxmlformats.org/officeDocument/2006/relationships/image" Target="../media/image7.png"/></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Platshållare för datum 3"/>
          <p:cNvSpPr>
            <a:spLocks noGrp="1"/>
          </p:cNvSpPr>
          <p:nvPr>
            <p:ph type="dt" sz="half" idx="2"/>
          </p:nvPr>
        </p:nvSpPr>
        <p:spPr>
          <a:xfrm>
            <a:off x="323528" y="6480000"/>
            <a:ext cx="718071" cy="216024"/>
          </a:xfrm>
          <a:prstGeom prst="rect">
            <a:avLst/>
          </a:prstGeom>
        </p:spPr>
        <p:txBody>
          <a:bodyPr vert="horz" lIns="91440" tIns="45720" rIns="91440" bIns="45720" rtlCol="0" anchor="t" anchorCtr="0"/>
          <a:lstStyle>
            <a:lvl1pPr algn="l">
              <a:defRPr sz="800">
                <a:solidFill>
                  <a:schemeClr val="tx1"/>
                </a:solidFill>
              </a:defRPr>
            </a:lvl1pPr>
          </a:lstStyle>
          <a:p>
            <a:fld id="{5FE64F5A-7499-425F-A327-41757271927F}" type="datetime1">
              <a:rPr lang="sv-SE" smtClean="0"/>
              <a:t>2016-09-02</a:t>
            </a:fld>
            <a:endParaRPr lang="sv-SE" dirty="0"/>
          </a:p>
        </p:txBody>
      </p:sp>
      <p:sp>
        <p:nvSpPr>
          <p:cNvPr id="2" name="Platshållare för rubrik 1"/>
          <p:cNvSpPr>
            <a:spLocks noGrp="1"/>
          </p:cNvSpPr>
          <p:nvPr>
            <p:ph type="title"/>
          </p:nvPr>
        </p:nvSpPr>
        <p:spPr>
          <a:xfrm>
            <a:off x="972000" y="1411200"/>
            <a:ext cx="7272000" cy="648000"/>
          </a:xfrm>
          <a:prstGeom prst="rect">
            <a:avLst/>
          </a:prstGeom>
        </p:spPr>
        <p:txBody>
          <a:bodyPr vert="horz" lIns="91440" tIns="45720" rIns="91440" bIns="45720" rtlCol="0" anchor="t">
            <a:noAutofit/>
          </a:bodyPr>
          <a:lstStyle/>
          <a:p>
            <a:r>
              <a:rPr lang="sv-SE" dirty="0" smtClean="0"/>
              <a:t>Klicka här för att ändra format</a:t>
            </a:r>
            <a:endParaRPr lang="sv-SE" dirty="0"/>
          </a:p>
        </p:txBody>
      </p:sp>
      <p:sp>
        <p:nvSpPr>
          <p:cNvPr id="3" name="Platshållare för text 2"/>
          <p:cNvSpPr>
            <a:spLocks noGrp="1"/>
          </p:cNvSpPr>
          <p:nvPr>
            <p:ph type="body" idx="1"/>
          </p:nvPr>
        </p:nvSpPr>
        <p:spPr>
          <a:xfrm>
            <a:off x="972000" y="2782800"/>
            <a:ext cx="7272000" cy="2662424"/>
          </a:xfrm>
          <a:prstGeom prst="rect">
            <a:avLst/>
          </a:prstGeom>
        </p:spPr>
        <p:txBody>
          <a:bodyPr vert="horz" lIns="91440" tIns="45720" rIns="91440" bIns="45720" rtlCol="0">
            <a:no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5" name="Platshållare för sidfot 4"/>
          <p:cNvSpPr>
            <a:spLocks noGrp="1"/>
          </p:cNvSpPr>
          <p:nvPr>
            <p:ph type="ftr" sz="quarter" idx="3"/>
          </p:nvPr>
        </p:nvSpPr>
        <p:spPr>
          <a:xfrm>
            <a:off x="324000" y="6184800"/>
            <a:ext cx="5184000" cy="205681"/>
          </a:xfrm>
          <a:prstGeom prst="rect">
            <a:avLst/>
          </a:prstGeom>
        </p:spPr>
        <p:txBody>
          <a:bodyPr vert="horz" lIns="91440" tIns="45720" rIns="91440" bIns="45720" rtlCol="0" anchor="t" anchorCtr="0"/>
          <a:lstStyle>
            <a:lvl1pPr algn="l">
              <a:defRPr sz="1000" b="1">
                <a:solidFill>
                  <a:schemeClr val="accent6"/>
                </a:solidFill>
              </a:defRPr>
            </a:lvl1pPr>
          </a:lstStyle>
          <a:p>
            <a:r>
              <a:rPr lang="sv-SE" smtClean="0"/>
              <a:t>Barn- och ungdomshälsan/BUP</a:t>
            </a:r>
            <a:endParaRPr lang="sv-SE" sz="800" b="0" dirty="0"/>
          </a:p>
        </p:txBody>
      </p:sp>
      <p:sp>
        <p:nvSpPr>
          <p:cNvPr id="6" name="Platshållare för bildnummer 5"/>
          <p:cNvSpPr>
            <a:spLocks noGrp="1"/>
          </p:cNvSpPr>
          <p:nvPr>
            <p:ph type="sldNum" sz="quarter" idx="4"/>
          </p:nvPr>
        </p:nvSpPr>
        <p:spPr>
          <a:xfrm>
            <a:off x="1043608" y="6496484"/>
            <a:ext cx="718071" cy="183282"/>
          </a:xfrm>
          <a:prstGeom prst="rect">
            <a:avLst/>
          </a:prstGeom>
        </p:spPr>
        <p:txBody>
          <a:bodyPr vert="horz" lIns="91440" tIns="45720" rIns="91440" bIns="45720" rtlCol="0" anchor="ctr"/>
          <a:lstStyle>
            <a:lvl1pPr algn="l">
              <a:defRPr sz="800">
                <a:solidFill>
                  <a:schemeClr val="tx1">
                    <a:tint val="75000"/>
                  </a:schemeClr>
                </a:solidFill>
              </a:defRPr>
            </a:lvl1pPr>
          </a:lstStyle>
          <a:p>
            <a:fld id="{6F44378D-1D2D-4DB9-B9D8-A6B719AA0047}" type="slidenum">
              <a:rPr lang="sv-SE" smtClean="0"/>
              <a:pPr/>
              <a:t>‹#›</a:t>
            </a:fld>
            <a:endParaRPr lang="sv-SE" dirty="0"/>
          </a:p>
        </p:txBody>
      </p:sp>
      <p:pic>
        <p:nvPicPr>
          <p:cNvPr id="10" name="Picture 13"/>
          <p:cNvPicPr>
            <a:picLocks noChangeAspect="1" noChangeArrowheads="1"/>
          </p:cNvPicPr>
          <p:nvPr userDrawn="1"/>
        </p:nvPicPr>
        <p:blipFill>
          <a:blip r:embed="rId8">
            <a:extLst>
              <a:ext uri="{28A0092B-C50C-407E-A947-70E740481C1C}">
                <a14:useLocalDpi xmlns:a14="http://schemas.microsoft.com/office/drawing/2010/main" val="0"/>
              </a:ext>
            </a:extLst>
          </a:blip>
          <a:stretch>
            <a:fillRect/>
          </a:stretch>
        </p:blipFill>
        <p:spPr bwMode="auto">
          <a:xfrm>
            <a:off x="-21920" y="0"/>
            <a:ext cx="9182161" cy="858064"/>
          </a:xfrm>
          <a:prstGeom prst="rect">
            <a:avLst/>
          </a:prstGeom>
          <a:noFill/>
          <a:extLst>
            <a:ext uri="{909E8E84-426E-40DD-AFC4-6F175D3DCCD1}">
              <a14:hiddenFill xmlns:a14="http://schemas.microsoft.com/office/drawing/2010/main">
                <a:solidFill>
                  <a:srgbClr val="FFFFFF"/>
                </a:solidFill>
              </a14:hiddenFill>
            </a:ext>
          </a:extLst>
        </p:spPr>
      </p:pic>
      <p:pic>
        <p:nvPicPr>
          <p:cNvPr id="8" name="Bildobjekt 7"/>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020" y="6156790"/>
            <a:ext cx="1770892" cy="484633"/>
          </a:xfrm>
          <a:prstGeom prst="rect">
            <a:avLst/>
          </a:prstGeom>
        </p:spPr>
      </p:pic>
    </p:spTree>
    <p:extLst>
      <p:ext uri="{BB962C8B-B14F-4D97-AF65-F5344CB8AC3E}">
        <p14:creationId xmlns:p14="http://schemas.microsoft.com/office/powerpoint/2010/main" val="1479103615"/>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1" r:id="rId3"/>
    <p:sldLayoutId id="2147483674" r:id="rId4"/>
    <p:sldLayoutId id="2147483675" r:id="rId5"/>
    <p:sldLayoutId id="2147483676" r:id="rId6"/>
  </p:sldLayoutIdLst>
  <p:timing>
    <p:tnLst>
      <p:par>
        <p:cTn id="1" dur="indefinite" restart="never" nodeType="tmRoot"/>
      </p:par>
    </p:tnLst>
  </p:timing>
  <p:hf sldNum="0" hdr="0"/>
  <p:txStyles>
    <p:titleStyle>
      <a:lvl1pPr algn="l" defTabSz="9144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Platshållare för datum 3"/>
          <p:cNvSpPr>
            <a:spLocks noGrp="1"/>
          </p:cNvSpPr>
          <p:nvPr>
            <p:ph type="dt" sz="half" idx="2"/>
          </p:nvPr>
        </p:nvSpPr>
        <p:spPr>
          <a:xfrm>
            <a:off x="323528" y="6480000"/>
            <a:ext cx="718071" cy="216024"/>
          </a:xfrm>
          <a:prstGeom prst="rect">
            <a:avLst/>
          </a:prstGeom>
        </p:spPr>
        <p:txBody>
          <a:bodyPr vert="horz" lIns="91440" tIns="45720" rIns="91440" bIns="45720" rtlCol="0" anchor="t" anchorCtr="0"/>
          <a:lstStyle>
            <a:lvl1pPr algn="l">
              <a:defRPr sz="800">
                <a:solidFill>
                  <a:schemeClr val="tx1"/>
                </a:solidFill>
              </a:defRPr>
            </a:lvl1pPr>
          </a:lstStyle>
          <a:p>
            <a:fld id="{D7ACF935-4AB1-4EFD-9665-4E094305F600}" type="datetime1">
              <a:rPr lang="sv-SE" smtClean="0"/>
              <a:t>2016-09-02</a:t>
            </a:fld>
            <a:endParaRPr lang="sv-SE" dirty="0"/>
          </a:p>
        </p:txBody>
      </p:sp>
      <p:sp>
        <p:nvSpPr>
          <p:cNvPr id="2" name="Platshållare för rubrik 1"/>
          <p:cNvSpPr>
            <a:spLocks noGrp="1"/>
          </p:cNvSpPr>
          <p:nvPr>
            <p:ph type="title"/>
          </p:nvPr>
        </p:nvSpPr>
        <p:spPr>
          <a:xfrm>
            <a:off x="972000" y="1411200"/>
            <a:ext cx="7272000" cy="648000"/>
          </a:xfrm>
          <a:prstGeom prst="rect">
            <a:avLst/>
          </a:prstGeom>
        </p:spPr>
        <p:txBody>
          <a:bodyPr vert="horz" lIns="91440" tIns="45720" rIns="91440" bIns="45720" rtlCol="0" anchor="t">
            <a:noAutofit/>
          </a:bodyPr>
          <a:lstStyle/>
          <a:p>
            <a:r>
              <a:rPr lang="sv-SE" dirty="0" smtClean="0"/>
              <a:t>Klicka här för att ändra format</a:t>
            </a:r>
            <a:endParaRPr lang="sv-SE" dirty="0"/>
          </a:p>
        </p:txBody>
      </p:sp>
      <p:sp>
        <p:nvSpPr>
          <p:cNvPr id="3" name="Platshållare för text 2"/>
          <p:cNvSpPr>
            <a:spLocks noGrp="1"/>
          </p:cNvSpPr>
          <p:nvPr>
            <p:ph type="body" idx="1"/>
          </p:nvPr>
        </p:nvSpPr>
        <p:spPr>
          <a:xfrm>
            <a:off x="972000" y="2782800"/>
            <a:ext cx="7272000" cy="2662424"/>
          </a:xfrm>
          <a:prstGeom prst="rect">
            <a:avLst/>
          </a:prstGeom>
        </p:spPr>
        <p:txBody>
          <a:bodyPr vert="horz" lIns="91440" tIns="45720" rIns="91440" bIns="45720" rtlCol="0">
            <a:no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5" name="Platshållare för sidfot 4"/>
          <p:cNvSpPr>
            <a:spLocks noGrp="1"/>
          </p:cNvSpPr>
          <p:nvPr>
            <p:ph type="ftr" sz="quarter" idx="3"/>
          </p:nvPr>
        </p:nvSpPr>
        <p:spPr>
          <a:xfrm>
            <a:off x="324000" y="6184800"/>
            <a:ext cx="5184000" cy="205681"/>
          </a:xfrm>
          <a:prstGeom prst="rect">
            <a:avLst/>
          </a:prstGeom>
        </p:spPr>
        <p:txBody>
          <a:bodyPr vert="horz" lIns="91440" tIns="45720" rIns="91440" bIns="45720" rtlCol="0" anchor="t" anchorCtr="0"/>
          <a:lstStyle>
            <a:lvl1pPr algn="l">
              <a:defRPr sz="1000" b="1">
                <a:solidFill>
                  <a:schemeClr val="accent6"/>
                </a:solidFill>
              </a:defRPr>
            </a:lvl1pPr>
          </a:lstStyle>
          <a:p>
            <a:r>
              <a:rPr lang="sv-SE" smtClean="0"/>
              <a:t>Barn- och ungdomshälsan/BUP</a:t>
            </a:r>
            <a:endParaRPr lang="sv-SE" sz="800" b="0" dirty="0"/>
          </a:p>
        </p:txBody>
      </p:sp>
      <p:sp>
        <p:nvSpPr>
          <p:cNvPr id="6" name="Platshållare för bildnummer 5"/>
          <p:cNvSpPr>
            <a:spLocks noGrp="1"/>
          </p:cNvSpPr>
          <p:nvPr>
            <p:ph type="sldNum" sz="quarter" idx="4"/>
          </p:nvPr>
        </p:nvSpPr>
        <p:spPr>
          <a:xfrm>
            <a:off x="1043608" y="6491436"/>
            <a:ext cx="718071" cy="183282"/>
          </a:xfrm>
          <a:prstGeom prst="rect">
            <a:avLst/>
          </a:prstGeom>
        </p:spPr>
        <p:txBody>
          <a:bodyPr vert="horz" lIns="91440" tIns="45720" rIns="91440" bIns="45720" rtlCol="0" anchor="ctr"/>
          <a:lstStyle>
            <a:lvl1pPr algn="l">
              <a:defRPr sz="800">
                <a:solidFill>
                  <a:schemeClr val="tx1">
                    <a:tint val="75000"/>
                  </a:schemeClr>
                </a:solidFill>
              </a:defRPr>
            </a:lvl1pPr>
          </a:lstStyle>
          <a:p>
            <a:fld id="{6F44378D-1D2D-4DB9-B9D8-A6B719AA0047}" type="slidenum">
              <a:rPr lang="sv-SE" smtClean="0"/>
              <a:pPr/>
              <a:t>‹#›</a:t>
            </a:fld>
            <a:endParaRPr lang="sv-SE" dirty="0"/>
          </a:p>
        </p:txBody>
      </p:sp>
      <p:pic>
        <p:nvPicPr>
          <p:cNvPr id="10" name="Picture 13"/>
          <p:cNvPicPr>
            <a:picLocks noChangeAspect="1" noChangeArrowheads="1"/>
          </p:cNvPicPr>
          <p:nvPr userDrawn="1"/>
        </p:nvPicPr>
        <p:blipFill>
          <a:blip r:embed="rId8">
            <a:extLst>
              <a:ext uri="{28A0092B-C50C-407E-A947-70E740481C1C}">
                <a14:useLocalDpi xmlns:a14="http://schemas.microsoft.com/office/drawing/2010/main" val="0"/>
              </a:ext>
            </a:extLst>
          </a:blip>
          <a:stretch>
            <a:fillRect/>
          </a:stretch>
        </p:blipFill>
        <p:spPr bwMode="auto">
          <a:xfrm>
            <a:off x="-21920" y="0"/>
            <a:ext cx="9182161" cy="858064"/>
          </a:xfrm>
          <a:prstGeom prst="rect">
            <a:avLst/>
          </a:prstGeom>
          <a:noFill/>
          <a:extLst>
            <a:ext uri="{909E8E84-426E-40DD-AFC4-6F175D3DCCD1}">
              <a14:hiddenFill xmlns:a14="http://schemas.microsoft.com/office/drawing/2010/main">
                <a:solidFill>
                  <a:srgbClr val="FFFFFF"/>
                </a:solidFill>
              </a14:hiddenFill>
            </a:ext>
          </a:extLst>
        </p:spPr>
      </p:pic>
      <p:pic>
        <p:nvPicPr>
          <p:cNvPr id="8" name="Bildobjekt 7"/>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6408940" y="6147344"/>
            <a:ext cx="2517428" cy="396000"/>
          </a:xfrm>
          <a:prstGeom prst="rect">
            <a:avLst/>
          </a:prstGeom>
        </p:spPr>
      </p:pic>
    </p:spTree>
    <p:extLst>
      <p:ext uri="{BB962C8B-B14F-4D97-AF65-F5344CB8AC3E}">
        <p14:creationId xmlns:p14="http://schemas.microsoft.com/office/powerpoint/2010/main" val="1317613711"/>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2" r:id="rId3"/>
    <p:sldLayoutId id="2147483715" r:id="rId4"/>
    <p:sldLayoutId id="2147483716" r:id="rId5"/>
    <p:sldLayoutId id="2147483717" r:id="rId6"/>
  </p:sldLayoutIdLst>
  <p:timing>
    <p:tnLst>
      <p:par>
        <p:cTn id="1" dur="indefinite" restart="never" nodeType="tmRoot"/>
      </p:par>
    </p:tnLst>
  </p:timing>
  <p:hf sldNum="0" hdr="0"/>
  <p:txStyles>
    <p:titleStyle>
      <a:lvl1pPr algn="l" defTabSz="9144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972000" y="1558800"/>
            <a:ext cx="7272000" cy="648000"/>
          </a:xfrm>
          <a:prstGeom prst="rect">
            <a:avLst/>
          </a:prstGeom>
        </p:spPr>
        <p:txBody>
          <a:bodyPr vert="horz" lIns="91440" tIns="45720" rIns="91440" bIns="45720" rtlCol="0" anchor="ctr">
            <a:noAutofit/>
          </a:bodyPr>
          <a:lstStyle/>
          <a:p>
            <a:r>
              <a:rPr lang="sv-SE" dirty="0" smtClean="0"/>
              <a:t>Klicka här för att ändra format</a:t>
            </a:r>
            <a:endParaRPr lang="sv-SE" dirty="0"/>
          </a:p>
        </p:txBody>
      </p:sp>
      <p:sp>
        <p:nvSpPr>
          <p:cNvPr id="3" name="Platshållare för text 2"/>
          <p:cNvSpPr>
            <a:spLocks noGrp="1"/>
          </p:cNvSpPr>
          <p:nvPr>
            <p:ph type="body" idx="1"/>
          </p:nvPr>
        </p:nvSpPr>
        <p:spPr>
          <a:xfrm>
            <a:off x="972000" y="2638800"/>
            <a:ext cx="7272000" cy="2880000"/>
          </a:xfrm>
          <a:prstGeom prst="rect">
            <a:avLst/>
          </a:prstGeom>
        </p:spPr>
        <p:txBody>
          <a:bodyPr vert="horz" lIns="91440" tIns="45720" rIns="91440" bIns="45720" rtlCol="0">
            <a:no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Tree>
    <p:extLst>
      <p:ext uri="{BB962C8B-B14F-4D97-AF65-F5344CB8AC3E}">
        <p14:creationId xmlns:p14="http://schemas.microsoft.com/office/powerpoint/2010/main" val="406720364"/>
      </p:ext>
    </p:extLst>
  </p:cSld>
  <p:clrMap bg1="lt1" tx1="dk1" bg2="lt2" tx2="dk2" accent1="accent1" accent2="accent2" accent3="accent3" accent4="accent4" accent5="accent5" accent6="accent6" hlink="hlink" folHlink="folHlink"/>
  <p:sldLayoutIdLst>
    <p:sldLayoutId id="2147483708" r:id="rId1"/>
  </p:sldLayoutIdLst>
  <p:timing>
    <p:tnLst>
      <p:par>
        <p:cTn id="1" dur="indefinite" restart="never" nodeType="tmRoot"/>
      </p:par>
    </p:tnLst>
  </p:timing>
  <p:hf sldNum="0" hdr="0"/>
  <p:txStyles>
    <p:titleStyle>
      <a:lvl1pPr algn="l" defTabSz="9144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Platshållare för datum 3"/>
          <p:cNvSpPr>
            <a:spLocks noGrp="1"/>
          </p:cNvSpPr>
          <p:nvPr>
            <p:ph type="dt" sz="half" idx="2"/>
          </p:nvPr>
        </p:nvSpPr>
        <p:spPr>
          <a:xfrm>
            <a:off x="323528" y="6480000"/>
            <a:ext cx="718071" cy="216024"/>
          </a:xfrm>
          <a:prstGeom prst="rect">
            <a:avLst/>
          </a:prstGeom>
        </p:spPr>
        <p:txBody>
          <a:bodyPr vert="horz" lIns="91440" tIns="45720" rIns="91440" bIns="45720" rtlCol="0" anchor="t" anchorCtr="0"/>
          <a:lstStyle>
            <a:lvl1pPr algn="l">
              <a:defRPr sz="800">
                <a:solidFill>
                  <a:schemeClr val="tx1"/>
                </a:solidFill>
              </a:defRPr>
            </a:lvl1pPr>
          </a:lstStyle>
          <a:p>
            <a:fld id="{E8081BD9-C8DC-40FA-BE8B-F7EE57CDBDD4}" type="datetime1">
              <a:rPr lang="sv-SE" smtClean="0"/>
              <a:t>2016-09-02</a:t>
            </a:fld>
            <a:endParaRPr lang="sv-SE" dirty="0"/>
          </a:p>
        </p:txBody>
      </p:sp>
      <p:sp>
        <p:nvSpPr>
          <p:cNvPr id="2" name="Platshållare för rubrik 1"/>
          <p:cNvSpPr>
            <a:spLocks noGrp="1"/>
          </p:cNvSpPr>
          <p:nvPr>
            <p:ph type="title"/>
          </p:nvPr>
        </p:nvSpPr>
        <p:spPr>
          <a:xfrm>
            <a:off x="972000" y="1411200"/>
            <a:ext cx="7272000" cy="648000"/>
          </a:xfrm>
          <a:prstGeom prst="rect">
            <a:avLst/>
          </a:prstGeom>
        </p:spPr>
        <p:txBody>
          <a:bodyPr vert="horz" lIns="91440" tIns="45720" rIns="91440" bIns="45720" rtlCol="0" anchor="t">
            <a:noAutofit/>
          </a:bodyPr>
          <a:lstStyle/>
          <a:p>
            <a:r>
              <a:rPr lang="sv-SE" dirty="0" smtClean="0"/>
              <a:t>Klicka här för att ändra format</a:t>
            </a:r>
            <a:endParaRPr lang="sv-SE" dirty="0"/>
          </a:p>
        </p:txBody>
      </p:sp>
      <p:sp>
        <p:nvSpPr>
          <p:cNvPr id="3" name="Platshållare för text 2"/>
          <p:cNvSpPr>
            <a:spLocks noGrp="1"/>
          </p:cNvSpPr>
          <p:nvPr>
            <p:ph type="body" idx="1"/>
          </p:nvPr>
        </p:nvSpPr>
        <p:spPr>
          <a:xfrm>
            <a:off x="972000" y="2782800"/>
            <a:ext cx="7272000" cy="2662424"/>
          </a:xfrm>
          <a:prstGeom prst="rect">
            <a:avLst/>
          </a:prstGeom>
        </p:spPr>
        <p:txBody>
          <a:bodyPr vert="horz" lIns="91440" tIns="45720" rIns="91440" bIns="45720" rtlCol="0">
            <a:no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5" name="Platshållare för sidfot 4"/>
          <p:cNvSpPr>
            <a:spLocks noGrp="1"/>
          </p:cNvSpPr>
          <p:nvPr>
            <p:ph type="ftr" sz="quarter" idx="3"/>
          </p:nvPr>
        </p:nvSpPr>
        <p:spPr>
          <a:xfrm>
            <a:off x="324000" y="6184800"/>
            <a:ext cx="5184000" cy="205681"/>
          </a:xfrm>
          <a:prstGeom prst="rect">
            <a:avLst/>
          </a:prstGeom>
        </p:spPr>
        <p:txBody>
          <a:bodyPr vert="horz" lIns="91440" tIns="45720" rIns="91440" bIns="45720" rtlCol="0" anchor="t" anchorCtr="0"/>
          <a:lstStyle>
            <a:lvl1pPr algn="l">
              <a:defRPr sz="1000" b="1">
                <a:solidFill>
                  <a:schemeClr val="accent6"/>
                </a:solidFill>
              </a:defRPr>
            </a:lvl1pPr>
          </a:lstStyle>
          <a:p>
            <a:r>
              <a:rPr lang="sv-SE" smtClean="0"/>
              <a:t>Barn- och ungdomshälsan/BUP</a:t>
            </a:r>
            <a:endParaRPr lang="sv-SE" sz="800" b="0" dirty="0"/>
          </a:p>
        </p:txBody>
      </p:sp>
      <p:sp>
        <p:nvSpPr>
          <p:cNvPr id="6" name="Platshållare för bildnummer 5"/>
          <p:cNvSpPr>
            <a:spLocks noGrp="1"/>
          </p:cNvSpPr>
          <p:nvPr>
            <p:ph type="sldNum" sz="quarter" idx="4"/>
          </p:nvPr>
        </p:nvSpPr>
        <p:spPr>
          <a:xfrm>
            <a:off x="1043608" y="6489700"/>
            <a:ext cx="718071" cy="183282"/>
          </a:xfrm>
          <a:prstGeom prst="rect">
            <a:avLst/>
          </a:prstGeom>
        </p:spPr>
        <p:txBody>
          <a:bodyPr vert="horz" lIns="91440" tIns="45720" rIns="91440" bIns="45720" rtlCol="0" anchor="ctr"/>
          <a:lstStyle>
            <a:lvl1pPr algn="l">
              <a:defRPr sz="800">
                <a:solidFill>
                  <a:schemeClr val="tx1">
                    <a:tint val="75000"/>
                  </a:schemeClr>
                </a:solidFill>
              </a:defRPr>
            </a:lvl1pPr>
          </a:lstStyle>
          <a:p>
            <a:fld id="{6F44378D-1D2D-4DB9-B9D8-A6B719AA0047}" type="slidenum">
              <a:rPr lang="sv-SE" smtClean="0"/>
              <a:pPr/>
              <a:t>‹#›</a:t>
            </a:fld>
            <a:endParaRPr lang="sv-SE" dirty="0"/>
          </a:p>
        </p:txBody>
      </p:sp>
      <p:pic>
        <p:nvPicPr>
          <p:cNvPr id="11" name="Picture 13"/>
          <p:cNvPicPr>
            <a:picLocks noChangeAspect="1" noChangeArrowheads="1"/>
          </p:cNvPicPr>
          <p:nvPr userDrawn="1"/>
        </p:nvPicPr>
        <p:blipFill rotWithShape="1">
          <a:blip r:embed="rId8">
            <a:extLst>
              <a:ext uri="{28A0092B-C50C-407E-A947-70E740481C1C}">
                <a14:useLocalDpi xmlns:a14="http://schemas.microsoft.com/office/drawing/2010/main" val="0"/>
              </a:ext>
            </a:extLst>
          </a:blip>
          <a:srcRect t="15691" b="16818"/>
          <a:stretch/>
        </p:blipFill>
        <p:spPr bwMode="auto">
          <a:xfrm>
            <a:off x="-47905" y="-34670"/>
            <a:ext cx="9210295" cy="892733"/>
          </a:xfrm>
          <a:prstGeom prst="rect">
            <a:avLst/>
          </a:prstGeom>
          <a:noFill/>
          <a:extLst>
            <a:ext uri="{909E8E84-426E-40DD-AFC4-6F175D3DCCD1}">
              <a14:hiddenFill xmlns:a14="http://schemas.microsoft.com/office/drawing/2010/main">
                <a:solidFill>
                  <a:srgbClr val="FFFFFF"/>
                </a:solidFill>
              </a14:hiddenFill>
            </a:ext>
          </a:extLst>
        </p:spPr>
      </p:pic>
      <p:pic>
        <p:nvPicPr>
          <p:cNvPr id="8" name="Bildobjekt 7"/>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6227774" y="6156133"/>
            <a:ext cx="2639573" cy="371857"/>
          </a:xfrm>
          <a:prstGeom prst="rect">
            <a:avLst/>
          </a:prstGeom>
        </p:spPr>
      </p:pic>
    </p:spTree>
    <p:extLst>
      <p:ext uri="{BB962C8B-B14F-4D97-AF65-F5344CB8AC3E}">
        <p14:creationId xmlns:p14="http://schemas.microsoft.com/office/powerpoint/2010/main" val="3036758811"/>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19" r:id="rId3"/>
    <p:sldLayoutId id="2147483722" r:id="rId4"/>
    <p:sldLayoutId id="2147483723" r:id="rId5"/>
    <p:sldLayoutId id="2147483724" r:id="rId6"/>
  </p:sldLayoutIdLst>
  <p:timing>
    <p:tnLst>
      <p:par>
        <p:cTn id="1" dur="indefinite" restart="never" nodeType="tmRoot"/>
      </p:par>
    </p:tnLst>
  </p:timing>
  <p:hf sldNum="0" hdr="0"/>
  <p:txStyles>
    <p:titleStyle>
      <a:lvl1pPr algn="l" defTabSz="9144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Platshållare för datum 3"/>
          <p:cNvSpPr>
            <a:spLocks noGrp="1"/>
          </p:cNvSpPr>
          <p:nvPr>
            <p:ph type="dt" sz="half" idx="2"/>
          </p:nvPr>
        </p:nvSpPr>
        <p:spPr>
          <a:xfrm>
            <a:off x="323528" y="6480000"/>
            <a:ext cx="718071" cy="216024"/>
          </a:xfrm>
          <a:prstGeom prst="rect">
            <a:avLst/>
          </a:prstGeom>
        </p:spPr>
        <p:txBody>
          <a:bodyPr vert="horz" lIns="91440" tIns="45720" rIns="91440" bIns="45720" rtlCol="0" anchor="t" anchorCtr="0"/>
          <a:lstStyle>
            <a:lvl1pPr algn="l">
              <a:defRPr sz="800">
                <a:solidFill>
                  <a:schemeClr val="tx1"/>
                </a:solidFill>
              </a:defRPr>
            </a:lvl1pPr>
          </a:lstStyle>
          <a:p>
            <a:fld id="{850D5FD5-FD84-4630-A85E-68003337B1B4}" type="datetime1">
              <a:rPr lang="sv-SE" smtClean="0"/>
              <a:t>2016-09-02</a:t>
            </a:fld>
            <a:endParaRPr lang="sv-SE" dirty="0"/>
          </a:p>
        </p:txBody>
      </p:sp>
      <p:sp>
        <p:nvSpPr>
          <p:cNvPr id="2" name="Platshållare för rubrik 1"/>
          <p:cNvSpPr>
            <a:spLocks noGrp="1"/>
          </p:cNvSpPr>
          <p:nvPr>
            <p:ph type="title"/>
          </p:nvPr>
        </p:nvSpPr>
        <p:spPr>
          <a:xfrm>
            <a:off x="972000" y="1411200"/>
            <a:ext cx="7272000" cy="648000"/>
          </a:xfrm>
          <a:prstGeom prst="rect">
            <a:avLst/>
          </a:prstGeom>
        </p:spPr>
        <p:txBody>
          <a:bodyPr vert="horz" lIns="91440" tIns="45720" rIns="91440" bIns="45720" rtlCol="0" anchor="t">
            <a:noAutofit/>
          </a:bodyPr>
          <a:lstStyle/>
          <a:p>
            <a:r>
              <a:rPr lang="sv-SE" dirty="0" smtClean="0"/>
              <a:t>Klicka här för att ändra format</a:t>
            </a:r>
            <a:endParaRPr lang="sv-SE" dirty="0"/>
          </a:p>
        </p:txBody>
      </p:sp>
      <p:sp>
        <p:nvSpPr>
          <p:cNvPr id="3" name="Platshållare för text 2"/>
          <p:cNvSpPr>
            <a:spLocks noGrp="1"/>
          </p:cNvSpPr>
          <p:nvPr>
            <p:ph type="body" idx="1"/>
          </p:nvPr>
        </p:nvSpPr>
        <p:spPr>
          <a:xfrm>
            <a:off x="972000" y="2782800"/>
            <a:ext cx="7272000" cy="2662424"/>
          </a:xfrm>
          <a:prstGeom prst="rect">
            <a:avLst/>
          </a:prstGeom>
        </p:spPr>
        <p:txBody>
          <a:bodyPr vert="horz" lIns="91440" tIns="45720" rIns="91440" bIns="45720" rtlCol="0">
            <a:no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5" name="Platshållare för sidfot 4"/>
          <p:cNvSpPr>
            <a:spLocks noGrp="1"/>
          </p:cNvSpPr>
          <p:nvPr>
            <p:ph type="ftr" sz="quarter" idx="3"/>
          </p:nvPr>
        </p:nvSpPr>
        <p:spPr>
          <a:xfrm>
            <a:off x="324000" y="6184800"/>
            <a:ext cx="5184000" cy="205681"/>
          </a:xfrm>
          <a:prstGeom prst="rect">
            <a:avLst/>
          </a:prstGeom>
        </p:spPr>
        <p:txBody>
          <a:bodyPr vert="horz" lIns="91440" tIns="45720" rIns="91440" bIns="45720" rtlCol="0" anchor="t" anchorCtr="0"/>
          <a:lstStyle>
            <a:lvl1pPr algn="l">
              <a:defRPr sz="1000" b="1">
                <a:solidFill>
                  <a:schemeClr val="accent6"/>
                </a:solidFill>
              </a:defRPr>
            </a:lvl1pPr>
          </a:lstStyle>
          <a:p>
            <a:r>
              <a:rPr lang="sv-SE" smtClean="0"/>
              <a:t>Barn- och ungdomshälsan/BUP</a:t>
            </a:r>
            <a:endParaRPr lang="sv-SE" sz="800" b="0" dirty="0"/>
          </a:p>
        </p:txBody>
      </p:sp>
      <p:sp>
        <p:nvSpPr>
          <p:cNvPr id="6" name="Platshållare för bildnummer 5"/>
          <p:cNvSpPr>
            <a:spLocks noGrp="1"/>
          </p:cNvSpPr>
          <p:nvPr>
            <p:ph type="sldNum" sz="quarter" idx="4"/>
          </p:nvPr>
        </p:nvSpPr>
        <p:spPr>
          <a:xfrm>
            <a:off x="1043608" y="6489700"/>
            <a:ext cx="718071" cy="183282"/>
          </a:xfrm>
          <a:prstGeom prst="rect">
            <a:avLst/>
          </a:prstGeom>
        </p:spPr>
        <p:txBody>
          <a:bodyPr vert="horz" lIns="91440" tIns="45720" rIns="91440" bIns="45720" rtlCol="0" anchor="ctr"/>
          <a:lstStyle>
            <a:lvl1pPr algn="l">
              <a:defRPr sz="800">
                <a:solidFill>
                  <a:schemeClr val="tx1">
                    <a:tint val="75000"/>
                  </a:schemeClr>
                </a:solidFill>
              </a:defRPr>
            </a:lvl1pPr>
          </a:lstStyle>
          <a:p>
            <a:fld id="{6F44378D-1D2D-4DB9-B9D8-A6B719AA0047}" type="slidenum">
              <a:rPr lang="sv-SE" smtClean="0"/>
              <a:pPr/>
              <a:t>‹#›</a:t>
            </a:fld>
            <a:endParaRPr lang="sv-SE" dirty="0"/>
          </a:p>
        </p:txBody>
      </p:sp>
      <p:pic>
        <p:nvPicPr>
          <p:cNvPr id="11" name="Picture 13"/>
          <p:cNvPicPr>
            <a:picLocks noChangeAspect="1" noChangeArrowheads="1"/>
          </p:cNvPicPr>
          <p:nvPr userDrawn="1"/>
        </p:nvPicPr>
        <p:blipFill rotWithShape="1">
          <a:blip r:embed="rId8">
            <a:extLst>
              <a:ext uri="{28A0092B-C50C-407E-A947-70E740481C1C}">
                <a14:useLocalDpi xmlns:a14="http://schemas.microsoft.com/office/drawing/2010/main" val="0"/>
              </a:ext>
            </a:extLst>
          </a:blip>
          <a:srcRect t="15691" b="16818"/>
          <a:stretch/>
        </p:blipFill>
        <p:spPr bwMode="auto">
          <a:xfrm>
            <a:off x="-47905" y="-34670"/>
            <a:ext cx="9210295" cy="892733"/>
          </a:xfrm>
          <a:prstGeom prst="rect">
            <a:avLst/>
          </a:prstGeom>
          <a:noFill/>
          <a:extLst>
            <a:ext uri="{909E8E84-426E-40DD-AFC4-6F175D3DCCD1}">
              <a14:hiddenFill xmlns:a14="http://schemas.microsoft.com/office/drawing/2010/main">
                <a:solidFill>
                  <a:srgbClr val="FFFFFF"/>
                </a:solidFill>
              </a14:hiddenFill>
            </a:ext>
          </a:extLst>
        </p:spPr>
      </p:pic>
      <p:pic>
        <p:nvPicPr>
          <p:cNvPr id="8" name="Bildobjekt 7"/>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6890445" y="6131341"/>
            <a:ext cx="2025256" cy="396000"/>
          </a:xfrm>
          <a:prstGeom prst="rect">
            <a:avLst/>
          </a:prstGeom>
        </p:spPr>
      </p:pic>
    </p:spTree>
    <p:extLst>
      <p:ext uri="{BB962C8B-B14F-4D97-AF65-F5344CB8AC3E}">
        <p14:creationId xmlns:p14="http://schemas.microsoft.com/office/powerpoint/2010/main" val="147021775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6" r:id="rId3"/>
    <p:sldLayoutId id="2147483729" r:id="rId4"/>
    <p:sldLayoutId id="2147483730" r:id="rId5"/>
    <p:sldLayoutId id="2147483731" r:id="rId6"/>
  </p:sldLayoutIdLst>
  <p:timing>
    <p:tnLst>
      <p:par>
        <p:cTn id="1" dur="indefinite" restart="never" nodeType="tmRoot"/>
      </p:par>
    </p:tnLst>
  </p:timing>
  <p:hf sldNum="0" hdr="0"/>
  <p:txStyles>
    <p:titleStyle>
      <a:lvl1pPr algn="l" defTabSz="9144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Platshållare för datum 3"/>
          <p:cNvSpPr>
            <a:spLocks noGrp="1"/>
          </p:cNvSpPr>
          <p:nvPr>
            <p:ph type="dt" sz="half" idx="2"/>
          </p:nvPr>
        </p:nvSpPr>
        <p:spPr>
          <a:xfrm>
            <a:off x="323528" y="6480000"/>
            <a:ext cx="718071" cy="216024"/>
          </a:xfrm>
          <a:prstGeom prst="rect">
            <a:avLst/>
          </a:prstGeom>
        </p:spPr>
        <p:txBody>
          <a:bodyPr vert="horz" lIns="91440" tIns="45720" rIns="91440" bIns="45720" rtlCol="0" anchor="t" anchorCtr="0"/>
          <a:lstStyle>
            <a:lvl1pPr algn="l">
              <a:defRPr sz="800">
                <a:solidFill>
                  <a:schemeClr val="tx1"/>
                </a:solidFill>
              </a:defRPr>
            </a:lvl1pPr>
          </a:lstStyle>
          <a:p>
            <a:fld id="{C698C5FF-C727-489E-B438-3DA3BC92C723}" type="datetime1">
              <a:rPr lang="sv-SE" smtClean="0"/>
              <a:t>2016-09-02</a:t>
            </a:fld>
            <a:endParaRPr lang="sv-SE" dirty="0"/>
          </a:p>
        </p:txBody>
      </p:sp>
      <p:sp>
        <p:nvSpPr>
          <p:cNvPr id="2" name="Platshållare för rubrik 1"/>
          <p:cNvSpPr>
            <a:spLocks noGrp="1"/>
          </p:cNvSpPr>
          <p:nvPr>
            <p:ph type="title"/>
          </p:nvPr>
        </p:nvSpPr>
        <p:spPr>
          <a:xfrm>
            <a:off x="972000" y="1411200"/>
            <a:ext cx="7272000" cy="648000"/>
          </a:xfrm>
          <a:prstGeom prst="rect">
            <a:avLst/>
          </a:prstGeom>
        </p:spPr>
        <p:txBody>
          <a:bodyPr vert="horz" lIns="91440" tIns="45720" rIns="91440" bIns="45720" rtlCol="0" anchor="t">
            <a:noAutofit/>
          </a:bodyPr>
          <a:lstStyle/>
          <a:p>
            <a:r>
              <a:rPr lang="sv-SE" dirty="0" smtClean="0"/>
              <a:t>Klicka här för att ändra format</a:t>
            </a:r>
            <a:endParaRPr lang="sv-SE" dirty="0"/>
          </a:p>
        </p:txBody>
      </p:sp>
      <p:sp>
        <p:nvSpPr>
          <p:cNvPr id="3" name="Platshållare för text 2"/>
          <p:cNvSpPr>
            <a:spLocks noGrp="1"/>
          </p:cNvSpPr>
          <p:nvPr>
            <p:ph type="body" idx="1"/>
          </p:nvPr>
        </p:nvSpPr>
        <p:spPr>
          <a:xfrm>
            <a:off x="972000" y="2782800"/>
            <a:ext cx="7272000" cy="2662424"/>
          </a:xfrm>
          <a:prstGeom prst="rect">
            <a:avLst/>
          </a:prstGeom>
        </p:spPr>
        <p:txBody>
          <a:bodyPr vert="horz" lIns="91440" tIns="45720" rIns="91440" bIns="45720" rtlCol="0">
            <a:no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5" name="Platshållare för sidfot 4"/>
          <p:cNvSpPr>
            <a:spLocks noGrp="1"/>
          </p:cNvSpPr>
          <p:nvPr>
            <p:ph type="ftr" sz="quarter" idx="3"/>
          </p:nvPr>
        </p:nvSpPr>
        <p:spPr>
          <a:xfrm>
            <a:off x="324000" y="6184800"/>
            <a:ext cx="5184000" cy="205681"/>
          </a:xfrm>
          <a:prstGeom prst="rect">
            <a:avLst/>
          </a:prstGeom>
        </p:spPr>
        <p:txBody>
          <a:bodyPr vert="horz" lIns="91440" tIns="45720" rIns="91440" bIns="45720" rtlCol="0" anchor="t" anchorCtr="0"/>
          <a:lstStyle>
            <a:lvl1pPr algn="l">
              <a:defRPr sz="1000" b="1">
                <a:solidFill>
                  <a:schemeClr val="accent6"/>
                </a:solidFill>
              </a:defRPr>
            </a:lvl1pPr>
          </a:lstStyle>
          <a:p>
            <a:r>
              <a:rPr lang="sv-SE" smtClean="0"/>
              <a:t>Barn- och ungdomshälsan/BUP</a:t>
            </a:r>
            <a:endParaRPr lang="sv-SE" sz="800" b="0" dirty="0"/>
          </a:p>
        </p:txBody>
      </p:sp>
      <p:sp>
        <p:nvSpPr>
          <p:cNvPr id="6" name="Platshållare för bildnummer 5"/>
          <p:cNvSpPr>
            <a:spLocks noGrp="1"/>
          </p:cNvSpPr>
          <p:nvPr>
            <p:ph type="sldNum" sz="quarter" idx="4"/>
          </p:nvPr>
        </p:nvSpPr>
        <p:spPr>
          <a:xfrm>
            <a:off x="1043608" y="6489700"/>
            <a:ext cx="718071" cy="183282"/>
          </a:xfrm>
          <a:prstGeom prst="rect">
            <a:avLst/>
          </a:prstGeom>
        </p:spPr>
        <p:txBody>
          <a:bodyPr vert="horz" lIns="91440" tIns="45720" rIns="91440" bIns="45720" rtlCol="0" anchor="ctr"/>
          <a:lstStyle>
            <a:lvl1pPr algn="l">
              <a:defRPr sz="800">
                <a:solidFill>
                  <a:schemeClr val="tx1">
                    <a:tint val="75000"/>
                  </a:schemeClr>
                </a:solidFill>
              </a:defRPr>
            </a:lvl1pPr>
          </a:lstStyle>
          <a:p>
            <a:fld id="{6F44378D-1D2D-4DB9-B9D8-A6B719AA0047}" type="slidenum">
              <a:rPr lang="sv-SE" smtClean="0"/>
              <a:pPr/>
              <a:t>‹#›</a:t>
            </a:fld>
            <a:endParaRPr lang="sv-SE" dirty="0"/>
          </a:p>
        </p:txBody>
      </p:sp>
      <p:pic>
        <p:nvPicPr>
          <p:cNvPr id="11" name="Picture 13"/>
          <p:cNvPicPr>
            <a:picLocks noChangeAspect="1" noChangeArrowheads="1"/>
          </p:cNvPicPr>
          <p:nvPr userDrawn="1"/>
        </p:nvPicPr>
        <p:blipFill rotWithShape="1">
          <a:blip r:embed="rId8">
            <a:extLst>
              <a:ext uri="{28A0092B-C50C-407E-A947-70E740481C1C}">
                <a14:useLocalDpi xmlns:a14="http://schemas.microsoft.com/office/drawing/2010/main" val="0"/>
              </a:ext>
            </a:extLst>
          </a:blip>
          <a:srcRect t="15691" b="16818"/>
          <a:stretch/>
        </p:blipFill>
        <p:spPr bwMode="auto">
          <a:xfrm>
            <a:off x="-47905" y="-34670"/>
            <a:ext cx="9210295" cy="892733"/>
          </a:xfrm>
          <a:prstGeom prst="rect">
            <a:avLst/>
          </a:prstGeom>
          <a:noFill/>
          <a:extLst>
            <a:ext uri="{909E8E84-426E-40DD-AFC4-6F175D3DCCD1}">
              <a14:hiddenFill xmlns:a14="http://schemas.microsoft.com/office/drawing/2010/main">
                <a:solidFill>
                  <a:srgbClr val="FFFFFF"/>
                </a:solidFill>
              </a14:hiddenFill>
            </a:ext>
          </a:extLst>
        </p:spPr>
      </p:pic>
      <p:pic>
        <p:nvPicPr>
          <p:cNvPr id="8" name="Bildobjekt 7"/>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5784044" y="6157657"/>
            <a:ext cx="3002286" cy="368809"/>
          </a:xfrm>
          <a:prstGeom prst="rect">
            <a:avLst/>
          </a:prstGeom>
        </p:spPr>
      </p:pic>
    </p:spTree>
    <p:extLst>
      <p:ext uri="{BB962C8B-B14F-4D97-AF65-F5344CB8AC3E}">
        <p14:creationId xmlns:p14="http://schemas.microsoft.com/office/powerpoint/2010/main" val="2246731115"/>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3" r:id="rId3"/>
    <p:sldLayoutId id="2147483736" r:id="rId4"/>
    <p:sldLayoutId id="2147483737" r:id="rId5"/>
    <p:sldLayoutId id="2147483738" r:id="rId6"/>
  </p:sldLayoutIdLst>
  <p:timing>
    <p:tnLst>
      <p:par>
        <p:cTn id="1" dur="indefinite" restart="never" nodeType="tmRoot"/>
      </p:par>
    </p:tnLst>
  </p:timing>
  <p:hf sldNum="0" hdr="0"/>
  <p:txStyles>
    <p:titleStyle>
      <a:lvl1pPr algn="l" defTabSz="9144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972000" y="1558800"/>
            <a:ext cx="7272000" cy="648000"/>
          </a:xfrm>
          <a:prstGeom prst="rect">
            <a:avLst/>
          </a:prstGeom>
        </p:spPr>
        <p:txBody>
          <a:bodyPr vert="horz" lIns="91440" tIns="45720" rIns="91440" bIns="45720" rtlCol="0" anchor="ctr">
            <a:noAutofit/>
          </a:bodyPr>
          <a:lstStyle/>
          <a:p>
            <a:r>
              <a:rPr lang="sv-SE" dirty="0" smtClean="0"/>
              <a:t>Klicka här för att ändra format</a:t>
            </a:r>
            <a:endParaRPr lang="sv-SE" dirty="0"/>
          </a:p>
        </p:txBody>
      </p:sp>
      <p:sp>
        <p:nvSpPr>
          <p:cNvPr id="3" name="Platshållare för text 2"/>
          <p:cNvSpPr>
            <a:spLocks noGrp="1"/>
          </p:cNvSpPr>
          <p:nvPr>
            <p:ph type="body" idx="1"/>
          </p:nvPr>
        </p:nvSpPr>
        <p:spPr>
          <a:xfrm>
            <a:off x="972000" y="2638800"/>
            <a:ext cx="7272000" cy="2880000"/>
          </a:xfrm>
          <a:prstGeom prst="rect">
            <a:avLst/>
          </a:prstGeom>
        </p:spPr>
        <p:txBody>
          <a:bodyPr vert="horz" lIns="91440" tIns="45720" rIns="91440" bIns="45720" rtlCol="0">
            <a:no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Tree>
    <p:extLst>
      <p:ext uri="{BB962C8B-B14F-4D97-AF65-F5344CB8AC3E}">
        <p14:creationId xmlns:p14="http://schemas.microsoft.com/office/powerpoint/2010/main" val="2846556603"/>
      </p:ext>
    </p:extLst>
  </p:cSld>
  <p:clrMap bg1="lt1" tx1="dk1" bg2="lt2" tx2="dk2" accent1="accent1" accent2="accent2" accent3="accent3" accent4="accent4" accent5="accent5" accent6="accent6" hlink="hlink" folHlink="folHlink"/>
  <p:sldLayoutIdLst>
    <p:sldLayoutId id="2147483710" r:id="rId1"/>
  </p:sldLayoutIdLst>
  <p:timing>
    <p:tnLst>
      <p:par>
        <p:cTn id="1" dur="indefinite" restart="never" nodeType="tmRoot"/>
      </p:par>
    </p:tnLst>
  </p:timing>
  <p:hf sldNum="0" hdr="0"/>
  <p:txStyles>
    <p:titleStyle>
      <a:lvl1pPr algn="l" defTabSz="9144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grkom.se/ensamkommand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403648" y="1556792"/>
            <a:ext cx="5904656" cy="1310400"/>
          </a:xfrm>
        </p:spPr>
        <p:txBody>
          <a:bodyPr/>
          <a:lstStyle/>
          <a:p>
            <a:r>
              <a:rPr lang="sv-SE" dirty="0" smtClean="0"/>
              <a:t>Samverkan kring ensamkommande barn</a:t>
            </a:r>
            <a:endParaRPr lang="sv-SE" dirty="0"/>
          </a:p>
        </p:txBody>
      </p:sp>
      <p:sp>
        <p:nvSpPr>
          <p:cNvPr id="3" name="Underrubrik 2"/>
          <p:cNvSpPr>
            <a:spLocks noGrp="1"/>
          </p:cNvSpPr>
          <p:nvPr>
            <p:ph type="subTitle" idx="1"/>
          </p:nvPr>
        </p:nvSpPr>
        <p:spPr/>
        <p:txBody>
          <a:bodyPr/>
          <a:lstStyle/>
          <a:p>
            <a:r>
              <a:rPr lang="sv-SE" dirty="0" smtClean="0"/>
              <a:t>Hur </a:t>
            </a:r>
            <a:r>
              <a:rPr lang="sv-SE" smtClean="0"/>
              <a:t>kan vi </a:t>
            </a:r>
            <a:r>
              <a:rPr lang="sv-SE" dirty="0" smtClean="0"/>
              <a:t>skapa ett gott omhändertagande för ensamkommande barn?</a:t>
            </a:r>
          </a:p>
          <a:p>
            <a:endParaRPr lang="sv-SE" dirty="0"/>
          </a:p>
        </p:txBody>
      </p:sp>
      <p:sp>
        <p:nvSpPr>
          <p:cNvPr id="6" name="Platshållare för bild 5"/>
          <p:cNvSpPr>
            <a:spLocks noGrp="1"/>
          </p:cNvSpPr>
          <p:nvPr>
            <p:ph type="pic" sz="quarter" idx="17"/>
          </p:nvPr>
        </p:nvSpPr>
        <p:spPr>
          <a:xfrm>
            <a:off x="-4068960" y="836712"/>
            <a:ext cx="4212000" cy="6021288"/>
          </a:xfrm>
        </p:spPr>
      </p:sp>
      <p:pic>
        <p:nvPicPr>
          <p:cNvPr id="1026" name="Picture 2" descr="logga BUH"/>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flipH="1" flipV="1">
            <a:off x="539552" y="5024048"/>
            <a:ext cx="1440160" cy="16058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266180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Vanliga krisreaktioner</a:t>
            </a:r>
            <a:endParaRPr lang="sv-SE" dirty="0"/>
          </a:p>
        </p:txBody>
      </p:sp>
      <p:sp>
        <p:nvSpPr>
          <p:cNvPr id="3" name="Platshållare för datum 2"/>
          <p:cNvSpPr>
            <a:spLocks noGrp="1"/>
          </p:cNvSpPr>
          <p:nvPr>
            <p:ph type="dt" sz="half" idx="10"/>
          </p:nvPr>
        </p:nvSpPr>
        <p:spPr/>
        <p:txBody>
          <a:bodyPr/>
          <a:lstStyle/>
          <a:p>
            <a:fld id="{F01396B2-0A38-416A-82AA-97BF4AECB5B4}" type="datetime1">
              <a:rPr lang="sv-SE" smtClean="0"/>
              <a:t>2016-09-02</a:t>
            </a:fld>
            <a:endParaRPr lang="sv-SE" dirty="0"/>
          </a:p>
        </p:txBody>
      </p:sp>
      <p:sp>
        <p:nvSpPr>
          <p:cNvPr id="4" name="Platshållare för sidfot 3"/>
          <p:cNvSpPr>
            <a:spLocks noGrp="1"/>
          </p:cNvSpPr>
          <p:nvPr>
            <p:ph type="ftr" sz="quarter" idx="11"/>
          </p:nvPr>
        </p:nvSpPr>
        <p:spPr/>
        <p:txBody>
          <a:bodyPr/>
          <a:lstStyle/>
          <a:p>
            <a:r>
              <a:rPr lang="sv-SE" smtClean="0"/>
              <a:t>Barn- och ungdomshälsan/BUP</a:t>
            </a:r>
            <a:endParaRPr lang="sv-SE" sz="800" b="0" dirty="0"/>
          </a:p>
        </p:txBody>
      </p:sp>
      <p:sp>
        <p:nvSpPr>
          <p:cNvPr id="5" name="Platshållare för text 4"/>
          <p:cNvSpPr>
            <a:spLocks noGrp="1"/>
          </p:cNvSpPr>
          <p:nvPr>
            <p:ph type="body" sz="quarter" idx="14"/>
          </p:nvPr>
        </p:nvSpPr>
        <p:spPr>
          <a:xfrm>
            <a:off x="971600" y="2276872"/>
            <a:ext cx="7272338" cy="3168352"/>
          </a:xfrm>
        </p:spPr>
        <p:txBody>
          <a:bodyPr/>
          <a:lstStyle/>
          <a:p>
            <a:r>
              <a:rPr lang="sv-SE" dirty="0" smtClean="0"/>
              <a:t>Fysiska reaktioner kan vara hjärtklappning, yrsel, illamående, känsla av andnöd, smärta och spänningar, problem med magen, huvudvärk.</a:t>
            </a:r>
          </a:p>
          <a:p>
            <a:r>
              <a:rPr lang="sv-SE" dirty="0" smtClean="0"/>
              <a:t>Psykiska reaktioner kan vara oro, koncentrationssvårigheter, sömnstörningar, ilska, undandragande beteende, regression (tonåring på dagen, småbarn på natten), självdestruktivitet, undvikande av tankar och känslor.</a:t>
            </a:r>
            <a:endParaRPr lang="sv-SE" dirty="0"/>
          </a:p>
        </p:txBody>
      </p:sp>
      <p:pic>
        <p:nvPicPr>
          <p:cNvPr id="6" name="Picture 2" descr="logga BU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6012160" y="6033984"/>
            <a:ext cx="648072" cy="72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3086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Hur kan man främja en bättre psykisk hälsa?</a:t>
            </a:r>
            <a:endParaRPr lang="sv-SE" dirty="0"/>
          </a:p>
        </p:txBody>
      </p:sp>
      <p:sp>
        <p:nvSpPr>
          <p:cNvPr id="3" name="Platshållare för datum 2"/>
          <p:cNvSpPr>
            <a:spLocks noGrp="1"/>
          </p:cNvSpPr>
          <p:nvPr>
            <p:ph type="dt" sz="half" idx="10"/>
          </p:nvPr>
        </p:nvSpPr>
        <p:spPr/>
        <p:txBody>
          <a:bodyPr/>
          <a:lstStyle/>
          <a:p>
            <a:fld id="{D8F90366-96E3-40EA-BFA9-F46F065851B6}" type="datetime1">
              <a:rPr lang="sv-SE" smtClean="0"/>
              <a:t>2016-09-02</a:t>
            </a:fld>
            <a:endParaRPr lang="sv-SE" dirty="0"/>
          </a:p>
        </p:txBody>
      </p:sp>
      <p:sp>
        <p:nvSpPr>
          <p:cNvPr id="4" name="Platshållare för sidfot 3"/>
          <p:cNvSpPr>
            <a:spLocks noGrp="1"/>
          </p:cNvSpPr>
          <p:nvPr>
            <p:ph type="ftr" sz="quarter" idx="11"/>
          </p:nvPr>
        </p:nvSpPr>
        <p:spPr/>
        <p:txBody>
          <a:bodyPr/>
          <a:lstStyle/>
          <a:p>
            <a:r>
              <a:rPr lang="sv-SE" smtClean="0"/>
              <a:t>Barn- och ungdomshälsan/BUP</a:t>
            </a:r>
            <a:endParaRPr lang="sv-SE" sz="800" b="0" dirty="0"/>
          </a:p>
        </p:txBody>
      </p:sp>
      <p:sp>
        <p:nvSpPr>
          <p:cNvPr id="5" name="Platshållare för text 4"/>
          <p:cNvSpPr>
            <a:spLocks noGrp="1"/>
          </p:cNvSpPr>
          <p:nvPr>
            <p:ph type="body" sz="quarter" idx="14"/>
          </p:nvPr>
        </p:nvSpPr>
        <p:spPr/>
        <p:txBody>
          <a:bodyPr/>
          <a:lstStyle/>
          <a:p>
            <a:pPr marL="0" indent="0">
              <a:buNone/>
            </a:pPr>
            <a:r>
              <a:rPr lang="sv-SE" dirty="0" smtClean="0"/>
              <a:t>De insatser som har bäst effekt är:</a:t>
            </a:r>
          </a:p>
          <a:p>
            <a:r>
              <a:rPr lang="sv-SE" dirty="0" smtClean="0"/>
              <a:t>Trygga, kärleksfulla, stödjande vuxna i vardagen.</a:t>
            </a:r>
          </a:p>
          <a:p>
            <a:r>
              <a:rPr lang="sv-SE" dirty="0" smtClean="0"/>
              <a:t>En strukturerad vardag med</a:t>
            </a:r>
          </a:p>
          <a:p>
            <a:pPr marL="0" indent="0">
              <a:buNone/>
            </a:pPr>
            <a:r>
              <a:rPr lang="sv-SE" dirty="0"/>
              <a:t> </a:t>
            </a:r>
            <a:r>
              <a:rPr lang="sv-SE" dirty="0" smtClean="0"/>
              <a:t> 	- tryggt boende</a:t>
            </a:r>
          </a:p>
          <a:p>
            <a:pPr marL="0" indent="0">
              <a:buNone/>
            </a:pPr>
            <a:r>
              <a:rPr lang="sv-SE" dirty="0"/>
              <a:t>	</a:t>
            </a:r>
            <a:r>
              <a:rPr lang="sv-SE" dirty="0" smtClean="0"/>
              <a:t>- skolgång</a:t>
            </a:r>
          </a:p>
          <a:p>
            <a:pPr marL="0" indent="0">
              <a:buNone/>
            </a:pPr>
            <a:r>
              <a:rPr lang="sv-SE" dirty="0"/>
              <a:t>	</a:t>
            </a:r>
            <a:r>
              <a:rPr lang="sv-SE" dirty="0" smtClean="0"/>
              <a:t>- möjlighet till fritidsaktiviteter</a:t>
            </a:r>
          </a:p>
          <a:p>
            <a:r>
              <a:rPr lang="sv-SE" dirty="0" smtClean="0"/>
              <a:t>Möjlighet att bygga upp nya sociala nätverk</a:t>
            </a:r>
          </a:p>
        </p:txBody>
      </p:sp>
      <p:pic>
        <p:nvPicPr>
          <p:cNvPr id="6" name="Picture 2" descr="logga BU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6012160" y="6033984"/>
            <a:ext cx="648072" cy="72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0804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3FE28C53-FC8D-48E2-9247-963DFA1C67DB}" type="datetime1">
              <a:rPr lang="sv-SE" smtClean="0"/>
              <a:t>2016-09-02</a:t>
            </a:fld>
            <a:endParaRPr lang="sv-SE" dirty="0"/>
          </a:p>
        </p:txBody>
      </p:sp>
      <p:sp>
        <p:nvSpPr>
          <p:cNvPr id="4" name="Platshållare för sidfot 3"/>
          <p:cNvSpPr>
            <a:spLocks noGrp="1"/>
          </p:cNvSpPr>
          <p:nvPr>
            <p:ph type="ftr" sz="quarter" idx="11"/>
          </p:nvPr>
        </p:nvSpPr>
        <p:spPr>
          <a:xfrm>
            <a:off x="827584" y="6309320"/>
            <a:ext cx="5184000" cy="205681"/>
          </a:xfrm>
        </p:spPr>
        <p:txBody>
          <a:bodyPr/>
          <a:lstStyle/>
          <a:p>
            <a:r>
              <a:rPr lang="sv-SE" smtClean="0"/>
              <a:t>Barn- och ungdomshälsan/BUP</a:t>
            </a:r>
            <a:endParaRPr lang="sv-SE" sz="800" b="0" dirty="0"/>
          </a:p>
        </p:txBody>
      </p:sp>
      <p:sp>
        <p:nvSpPr>
          <p:cNvPr id="5" name="Platshållare för text 4"/>
          <p:cNvSpPr>
            <a:spLocks noGrp="1"/>
          </p:cNvSpPr>
          <p:nvPr>
            <p:ph type="body" sz="quarter" idx="14"/>
          </p:nvPr>
        </p:nvSpPr>
        <p:spPr>
          <a:xfrm>
            <a:off x="827584" y="1052736"/>
            <a:ext cx="7272338" cy="4752528"/>
          </a:xfrm>
        </p:spPr>
        <p:txBody>
          <a:bodyPr/>
          <a:lstStyle/>
          <a:p>
            <a:r>
              <a:rPr lang="sv-SE" dirty="0" smtClean="0"/>
              <a:t>Möjlighet att återknyta och upprätthålla relationer med familj, släkt och vänner i hemlandet.</a:t>
            </a:r>
          </a:p>
          <a:p>
            <a:r>
              <a:rPr lang="sv-SE" dirty="0" smtClean="0"/>
              <a:t>Att skydda barnet från våld och diskriminering i nya landet.</a:t>
            </a:r>
          </a:p>
          <a:p>
            <a:r>
              <a:rPr lang="sv-SE" dirty="0" smtClean="0"/>
              <a:t>Normaliserande av vanligt förekommande reaktioner vid kris.</a:t>
            </a:r>
          </a:p>
          <a:p>
            <a:r>
              <a:rPr lang="sv-SE" dirty="0" smtClean="0"/>
              <a:t>Att ha ett hälsofrämjande perspektiv, det vill säga att arbeta utifrån de tillgångar ungdomen har och försöka skapa meningsfullhet, hanterbarhet och sammanhang i vardagen för ungdomen.</a:t>
            </a:r>
          </a:p>
          <a:p>
            <a:r>
              <a:rPr lang="sv-SE" dirty="0" smtClean="0"/>
              <a:t>Fokusera på det barnet upplever här och nu, både vad som fungerar och vad som är svårt.</a:t>
            </a:r>
          </a:p>
          <a:p>
            <a:r>
              <a:rPr lang="sv-SE" dirty="0" smtClean="0"/>
              <a:t>Information kring hur samhället fungerar och hur olika processer går till. En ökad kunskap kring samhället och vad som kommer att hända i den närmsta framtiden.</a:t>
            </a:r>
          </a:p>
          <a:p>
            <a:endParaRPr lang="sv-SE" dirty="0"/>
          </a:p>
          <a:p>
            <a:endParaRPr lang="sv-SE" dirty="0" smtClean="0"/>
          </a:p>
        </p:txBody>
      </p:sp>
      <p:pic>
        <p:nvPicPr>
          <p:cNvPr id="6" name="Picture 2" descr="logga BU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6012160" y="6033984"/>
            <a:ext cx="648072" cy="72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03138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01AA9CAE-46F4-41E6-9259-0376FAFBC13F}" type="datetime1">
              <a:rPr lang="sv-SE" smtClean="0"/>
              <a:t>2016-09-02</a:t>
            </a:fld>
            <a:endParaRPr lang="sv-SE" dirty="0"/>
          </a:p>
        </p:txBody>
      </p:sp>
      <p:sp>
        <p:nvSpPr>
          <p:cNvPr id="4" name="Platshållare för sidfot 3"/>
          <p:cNvSpPr>
            <a:spLocks noGrp="1"/>
          </p:cNvSpPr>
          <p:nvPr>
            <p:ph type="ftr" sz="quarter" idx="11"/>
          </p:nvPr>
        </p:nvSpPr>
        <p:spPr/>
        <p:txBody>
          <a:bodyPr/>
          <a:lstStyle/>
          <a:p>
            <a:r>
              <a:rPr lang="sv-SE" smtClean="0"/>
              <a:t>Barn- och ungdomshälsan/BUP</a:t>
            </a:r>
            <a:endParaRPr lang="sv-SE" sz="800" b="0" dirty="0"/>
          </a:p>
        </p:txBody>
      </p:sp>
      <p:sp>
        <p:nvSpPr>
          <p:cNvPr id="5" name="Platshållare för text 4"/>
          <p:cNvSpPr>
            <a:spLocks noGrp="1"/>
          </p:cNvSpPr>
          <p:nvPr>
            <p:ph type="body" sz="quarter" idx="14"/>
          </p:nvPr>
        </p:nvSpPr>
        <p:spPr>
          <a:xfrm>
            <a:off x="971600" y="2276872"/>
            <a:ext cx="7272338" cy="3168352"/>
          </a:xfrm>
        </p:spPr>
        <p:txBody>
          <a:bodyPr/>
          <a:lstStyle/>
          <a:p>
            <a:r>
              <a:rPr lang="sv-SE" sz="2400" dirty="0" smtClean="0"/>
              <a:t>Beskrivna </a:t>
            </a:r>
            <a:r>
              <a:rPr lang="sv-SE" sz="2400" dirty="0"/>
              <a:t>insatser lindrar symtom </a:t>
            </a:r>
            <a:r>
              <a:rPr lang="sv-SE" sz="2400" dirty="0" smtClean="0"/>
              <a:t>på kris, oro och nedstämdhet och </a:t>
            </a:r>
            <a:r>
              <a:rPr lang="sv-SE" sz="2400" dirty="0"/>
              <a:t>kan förebygga tex PTSD. </a:t>
            </a:r>
            <a:endParaRPr lang="sv-SE" sz="2400" dirty="0" smtClean="0"/>
          </a:p>
          <a:p>
            <a:pPr marL="0" indent="0">
              <a:buNone/>
            </a:pPr>
            <a:endParaRPr lang="sv-SE" dirty="0"/>
          </a:p>
          <a:p>
            <a:endParaRPr lang="sv-SE" dirty="0"/>
          </a:p>
        </p:txBody>
      </p:sp>
      <p:pic>
        <p:nvPicPr>
          <p:cNvPr id="6" name="Picture 2" descr="logga BU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6012160" y="6033984"/>
            <a:ext cx="648072" cy="72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54539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A9EC6094-EEAD-420D-987E-1C22DF5378E4}" type="datetime1">
              <a:rPr lang="sv-SE" smtClean="0"/>
              <a:t>2016-09-02</a:t>
            </a:fld>
            <a:endParaRPr lang="sv-SE"/>
          </a:p>
        </p:txBody>
      </p:sp>
      <p:sp>
        <p:nvSpPr>
          <p:cNvPr id="4" name="Platshållare för sidfot 3"/>
          <p:cNvSpPr>
            <a:spLocks noGrp="1"/>
          </p:cNvSpPr>
          <p:nvPr>
            <p:ph type="ftr" sz="quarter" idx="11"/>
          </p:nvPr>
        </p:nvSpPr>
        <p:spPr/>
        <p:txBody>
          <a:bodyPr/>
          <a:lstStyle/>
          <a:p>
            <a:r>
              <a:rPr lang="sv-SE" smtClean="0"/>
              <a:t>Barn- och ungdomshälsan/BUP</a:t>
            </a:r>
            <a:endParaRPr lang="sv-SE" sz="800" b="0" dirty="0"/>
          </a:p>
        </p:txBody>
      </p:sp>
      <p:sp>
        <p:nvSpPr>
          <p:cNvPr id="5" name="Platshållare för text 4"/>
          <p:cNvSpPr>
            <a:spLocks noGrp="1"/>
          </p:cNvSpPr>
          <p:nvPr>
            <p:ph type="body" sz="quarter" idx="14"/>
          </p:nvPr>
        </p:nvSpPr>
        <p:spPr>
          <a:xfrm>
            <a:off x="971600" y="2276872"/>
            <a:ext cx="7272338" cy="3168352"/>
          </a:xfrm>
        </p:spPr>
        <p:txBody>
          <a:bodyPr/>
          <a:lstStyle/>
          <a:p>
            <a:r>
              <a:rPr lang="sv-SE" sz="2400" dirty="0"/>
              <a:t>Traumatiska minnen bör inte bearbetas förrän en stabilitet i tillvaron uppnåtts, eftersom symtom och mående annars riskerar att försämras. Däremot är det viktigt att arbeta med stabilisering.</a:t>
            </a:r>
          </a:p>
          <a:p>
            <a:endParaRPr lang="sv-SE" dirty="0"/>
          </a:p>
        </p:txBody>
      </p:sp>
      <p:pic>
        <p:nvPicPr>
          <p:cNvPr id="6" name="Picture 2" descr="logga BU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6012160" y="6033984"/>
            <a:ext cx="648072" cy="72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139437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919B712D-AE0F-4129-91E3-5A43A447A57D}" type="datetime1">
              <a:rPr lang="sv-SE" smtClean="0"/>
              <a:t>2016-09-02</a:t>
            </a:fld>
            <a:endParaRPr lang="sv-SE"/>
          </a:p>
        </p:txBody>
      </p:sp>
      <p:sp>
        <p:nvSpPr>
          <p:cNvPr id="4" name="Platshållare för sidfot 3"/>
          <p:cNvSpPr>
            <a:spLocks noGrp="1"/>
          </p:cNvSpPr>
          <p:nvPr>
            <p:ph type="ftr" sz="quarter" idx="11"/>
          </p:nvPr>
        </p:nvSpPr>
        <p:spPr/>
        <p:txBody>
          <a:bodyPr/>
          <a:lstStyle/>
          <a:p>
            <a:r>
              <a:rPr lang="sv-SE" smtClean="0"/>
              <a:t>Barn- och ungdomshälsan/BUP</a:t>
            </a:r>
            <a:endParaRPr lang="sv-SE" sz="800" b="0" dirty="0"/>
          </a:p>
        </p:txBody>
      </p:sp>
      <p:sp>
        <p:nvSpPr>
          <p:cNvPr id="5" name="Platshållare för text 4"/>
          <p:cNvSpPr>
            <a:spLocks noGrp="1"/>
          </p:cNvSpPr>
          <p:nvPr>
            <p:ph type="body" sz="quarter" idx="14"/>
          </p:nvPr>
        </p:nvSpPr>
        <p:spPr>
          <a:xfrm>
            <a:off x="971600" y="2276872"/>
            <a:ext cx="7272338" cy="3168352"/>
          </a:xfrm>
        </p:spPr>
        <p:txBody>
          <a:bodyPr/>
          <a:lstStyle/>
          <a:p>
            <a:r>
              <a:rPr lang="sv-SE" sz="2400" dirty="0"/>
              <a:t>Oavsett om det finns en kontakt med barn- och ungdomshälsan/BUP är det av största vikt att fortsätta med förebyggande/stabiliserande insatser i vardagen. Ni är viktigast!</a:t>
            </a:r>
          </a:p>
          <a:p>
            <a:endParaRPr lang="sv-SE" dirty="0"/>
          </a:p>
        </p:txBody>
      </p:sp>
      <p:pic>
        <p:nvPicPr>
          <p:cNvPr id="6" name="Picture 2" descr="logga BU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6012160" y="6033984"/>
            <a:ext cx="648072" cy="72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115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Sömnsvårigheter</a:t>
            </a:r>
            <a:endParaRPr lang="sv-SE" dirty="0"/>
          </a:p>
        </p:txBody>
      </p:sp>
      <p:sp>
        <p:nvSpPr>
          <p:cNvPr id="3" name="Platshållare för datum 2"/>
          <p:cNvSpPr>
            <a:spLocks noGrp="1"/>
          </p:cNvSpPr>
          <p:nvPr>
            <p:ph type="dt" sz="half" idx="10"/>
          </p:nvPr>
        </p:nvSpPr>
        <p:spPr/>
        <p:txBody>
          <a:bodyPr/>
          <a:lstStyle/>
          <a:p>
            <a:fld id="{754D7B8B-F978-4188-AAC7-834CD184C1E9}" type="datetime1">
              <a:rPr lang="sv-SE" smtClean="0"/>
              <a:t>2016-09-02</a:t>
            </a:fld>
            <a:endParaRPr lang="sv-SE" dirty="0"/>
          </a:p>
        </p:txBody>
      </p:sp>
      <p:sp>
        <p:nvSpPr>
          <p:cNvPr id="4" name="Platshållare för sidfot 3"/>
          <p:cNvSpPr>
            <a:spLocks noGrp="1"/>
          </p:cNvSpPr>
          <p:nvPr>
            <p:ph type="ftr" sz="quarter" idx="11"/>
          </p:nvPr>
        </p:nvSpPr>
        <p:spPr/>
        <p:txBody>
          <a:bodyPr/>
          <a:lstStyle/>
          <a:p>
            <a:r>
              <a:rPr lang="sv-SE" smtClean="0"/>
              <a:t>Barn- och ungdomshälsan/BUP</a:t>
            </a:r>
            <a:endParaRPr lang="sv-SE" sz="800" b="0" dirty="0"/>
          </a:p>
        </p:txBody>
      </p:sp>
      <p:sp>
        <p:nvSpPr>
          <p:cNvPr id="5" name="Platshållare för text 4"/>
          <p:cNvSpPr>
            <a:spLocks noGrp="1"/>
          </p:cNvSpPr>
          <p:nvPr>
            <p:ph type="body" sz="quarter" idx="14"/>
          </p:nvPr>
        </p:nvSpPr>
        <p:spPr>
          <a:xfrm>
            <a:off x="971600" y="2204864"/>
            <a:ext cx="7272338" cy="3600400"/>
          </a:xfrm>
        </p:spPr>
        <p:txBody>
          <a:bodyPr/>
          <a:lstStyle/>
          <a:p>
            <a:r>
              <a:rPr lang="sv-SE" dirty="0" smtClean="0"/>
              <a:t>Första insats vid sömnsvårigheter är att arbeta med sömnhygien, dvs regelbundenhet kring sänggående och uppvaknande, motion, undvika sömn på dagen, lugnande rutiner inför insomning, undvika dryck som innehåller koffein sent på eftermiddagen/kvällen.</a:t>
            </a:r>
          </a:p>
          <a:p>
            <a:r>
              <a:rPr lang="sv-SE" dirty="0" smtClean="0"/>
              <a:t>Vid oro nattetid, stöd av personal.</a:t>
            </a:r>
          </a:p>
          <a:p>
            <a:r>
              <a:rPr lang="sv-SE" dirty="0" smtClean="0"/>
              <a:t>I enstaka fall, då ovanstående inte visat sig tillräckligt och sömnproblemen är omfattande och varaktiga samt påverkar funktion i vardagen,  kan bedömning av behov av medicinering vara påkallad.</a:t>
            </a:r>
            <a:endParaRPr lang="sv-SE" dirty="0"/>
          </a:p>
        </p:txBody>
      </p:sp>
      <p:pic>
        <p:nvPicPr>
          <p:cNvPr id="6" name="Picture 2" descr="logga BU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6012160" y="6033984"/>
            <a:ext cx="648072" cy="72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933304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Vad ska man inte göra?</a:t>
            </a:r>
            <a:endParaRPr lang="sv-SE" dirty="0"/>
          </a:p>
        </p:txBody>
      </p:sp>
      <p:sp>
        <p:nvSpPr>
          <p:cNvPr id="3" name="Platshållare för datum 2"/>
          <p:cNvSpPr>
            <a:spLocks noGrp="1"/>
          </p:cNvSpPr>
          <p:nvPr>
            <p:ph type="dt" sz="half" idx="10"/>
          </p:nvPr>
        </p:nvSpPr>
        <p:spPr/>
        <p:txBody>
          <a:bodyPr/>
          <a:lstStyle/>
          <a:p>
            <a:fld id="{3C7D2B75-230E-42A6-8057-6433114E35DF}" type="datetime1">
              <a:rPr lang="sv-SE" smtClean="0"/>
              <a:t>2016-09-02</a:t>
            </a:fld>
            <a:endParaRPr lang="sv-SE" dirty="0"/>
          </a:p>
        </p:txBody>
      </p:sp>
      <p:sp>
        <p:nvSpPr>
          <p:cNvPr id="4" name="Platshållare för sidfot 3"/>
          <p:cNvSpPr>
            <a:spLocks noGrp="1"/>
          </p:cNvSpPr>
          <p:nvPr>
            <p:ph type="ftr" sz="quarter" idx="11"/>
          </p:nvPr>
        </p:nvSpPr>
        <p:spPr/>
        <p:txBody>
          <a:bodyPr/>
          <a:lstStyle/>
          <a:p>
            <a:r>
              <a:rPr lang="sv-SE" smtClean="0"/>
              <a:t>Barn- och ungdomshälsan/BUP</a:t>
            </a:r>
            <a:endParaRPr lang="sv-SE" sz="800" b="0" dirty="0"/>
          </a:p>
        </p:txBody>
      </p:sp>
      <p:sp>
        <p:nvSpPr>
          <p:cNvPr id="5" name="Platshållare för text 4"/>
          <p:cNvSpPr>
            <a:spLocks noGrp="1"/>
          </p:cNvSpPr>
          <p:nvPr>
            <p:ph type="body" sz="quarter" idx="14"/>
          </p:nvPr>
        </p:nvSpPr>
        <p:spPr/>
        <p:txBody>
          <a:bodyPr/>
          <a:lstStyle/>
          <a:p>
            <a:r>
              <a:rPr lang="sv-SE" dirty="0" smtClean="0"/>
              <a:t>Att i grupp berätta om svåra minnen ökar risken för sekundär traumatisering.</a:t>
            </a:r>
          </a:p>
          <a:p>
            <a:r>
              <a:rPr lang="sv-SE" dirty="0" smtClean="0"/>
              <a:t>Sjukförklara normala reaktioner.</a:t>
            </a:r>
          </a:p>
          <a:p>
            <a:r>
              <a:rPr lang="sv-SE" dirty="0" smtClean="0"/>
              <a:t>Utgå ifrån att alla är i behov av samma stöd.</a:t>
            </a:r>
            <a:endParaRPr lang="sv-SE" dirty="0"/>
          </a:p>
        </p:txBody>
      </p:sp>
      <p:pic>
        <p:nvPicPr>
          <p:cNvPr id="6" name="Picture 2" descr="logga BU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6012160" y="6033984"/>
            <a:ext cx="648072" cy="72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115562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dirty="0" smtClean="0"/>
              <a:t>När bör man söka vård?</a:t>
            </a:r>
            <a:endParaRPr lang="sv-SE" dirty="0"/>
          </a:p>
        </p:txBody>
      </p:sp>
      <p:sp>
        <p:nvSpPr>
          <p:cNvPr id="7" name="Platshållare för text 6"/>
          <p:cNvSpPr>
            <a:spLocks noGrp="1"/>
          </p:cNvSpPr>
          <p:nvPr>
            <p:ph type="body" sz="quarter" idx="14"/>
          </p:nvPr>
        </p:nvSpPr>
        <p:spPr>
          <a:xfrm>
            <a:off x="971600" y="2492896"/>
            <a:ext cx="7272338" cy="2952328"/>
          </a:xfrm>
        </p:spPr>
        <p:txBody>
          <a:bodyPr/>
          <a:lstStyle/>
          <a:p>
            <a:pPr marL="0" indent="0">
              <a:buNone/>
            </a:pPr>
            <a:r>
              <a:rPr lang="sv-SE" dirty="0" smtClean="0"/>
              <a:t>Vänd er till barn- och ungdomshälsan:</a:t>
            </a:r>
          </a:p>
          <a:p>
            <a:pPr marL="0" indent="0">
              <a:buNone/>
            </a:pPr>
            <a:endParaRPr lang="sv-SE" dirty="0" smtClean="0"/>
          </a:p>
          <a:p>
            <a:r>
              <a:rPr lang="sv-SE" dirty="0" smtClean="0"/>
              <a:t>Vid </a:t>
            </a:r>
            <a:r>
              <a:rPr lang="sv-SE" dirty="0"/>
              <a:t>lätt till måttlig psykisk ohälsa då det finns ett uttalat behov av samtalsstöd och som inte går att tillgodose i närmiljön</a:t>
            </a:r>
          </a:p>
          <a:p>
            <a:endParaRPr lang="sv-SE" dirty="0"/>
          </a:p>
        </p:txBody>
      </p:sp>
      <p:sp>
        <p:nvSpPr>
          <p:cNvPr id="2" name="Platshållare för datum 1"/>
          <p:cNvSpPr>
            <a:spLocks noGrp="1"/>
          </p:cNvSpPr>
          <p:nvPr>
            <p:ph type="dt" sz="half" idx="10"/>
          </p:nvPr>
        </p:nvSpPr>
        <p:spPr/>
        <p:txBody>
          <a:bodyPr/>
          <a:lstStyle/>
          <a:p>
            <a:fld id="{E10CB5AA-D6E8-4B1C-8A94-B05942826FC5}" type="datetime1">
              <a:rPr lang="sv-SE" smtClean="0"/>
              <a:t>2016-09-02</a:t>
            </a:fld>
            <a:endParaRPr lang="sv-SE"/>
          </a:p>
        </p:txBody>
      </p:sp>
      <p:sp>
        <p:nvSpPr>
          <p:cNvPr id="3" name="Platshållare för sidfot 2"/>
          <p:cNvSpPr>
            <a:spLocks noGrp="1"/>
          </p:cNvSpPr>
          <p:nvPr>
            <p:ph type="ftr" sz="quarter" idx="11"/>
          </p:nvPr>
        </p:nvSpPr>
        <p:spPr/>
        <p:txBody>
          <a:bodyPr/>
          <a:lstStyle/>
          <a:p>
            <a:r>
              <a:rPr lang="sv-SE" smtClean="0"/>
              <a:t>Barn- och ungdomshälsan/BUP</a:t>
            </a:r>
            <a:endParaRPr lang="sv-SE" sz="800" b="0" dirty="0"/>
          </a:p>
        </p:txBody>
      </p:sp>
      <p:pic>
        <p:nvPicPr>
          <p:cNvPr id="8" name="Picture 2" descr="logga BU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6012160" y="6033984"/>
            <a:ext cx="648072" cy="72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875288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FE37AF3A-65EE-4612-8E7F-23EB132FEF8B}" type="datetime1">
              <a:rPr lang="sv-SE" smtClean="0"/>
              <a:t>2016-09-02</a:t>
            </a:fld>
            <a:endParaRPr lang="sv-SE"/>
          </a:p>
        </p:txBody>
      </p:sp>
      <p:sp>
        <p:nvSpPr>
          <p:cNvPr id="4" name="Platshållare för sidfot 3"/>
          <p:cNvSpPr>
            <a:spLocks noGrp="1"/>
          </p:cNvSpPr>
          <p:nvPr>
            <p:ph type="ftr" sz="quarter" idx="11"/>
          </p:nvPr>
        </p:nvSpPr>
        <p:spPr/>
        <p:txBody>
          <a:bodyPr/>
          <a:lstStyle/>
          <a:p>
            <a:r>
              <a:rPr lang="sv-SE" smtClean="0"/>
              <a:t>Barn- och ungdomshälsan/BUP</a:t>
            </a:r>
            <a:endParaRPr lang="sv-SE" sz="800" b="0" dirty="0"/>
          </a:p>
        </p:txBody>
      </p:sp>
      <p:sp>
        <p:nvSpPr>
          <p:cNvPr id="5" name="Platshållare för text 4"/>
          <p:cNvSpPr>
            <a:spLocks noGrp="1"/>
          </p:cNvSpPr>
          <p:nvPr>
            <p:ph type="body" sz="quarter" idx="14"/>
          </p:nvPr>
        </p:nvSpPr>
        <p:spPr>
          <a:xfrm>
            <a:off x="899592" y="1916832"/>
            <a:ext cx="7272338" cy="2878448"/>
          </a:xfrm>
        </p:spPr>
        <p:txBody>
          <a:bodyPr/>
          <a:lstStyle/>
          <a:p>
            <a:pPr marL="0" indent="0">
              <a:buNone/>
            </a:pPr>
            <a:r>
              <a:rPr lang="sv-SE" dirty="0"/>
              <a:t>Vänd er till BUP om det föreligger:</a:t>
            </a:r>
          </a:p>
          <a:p>
            <a:r>
              <a:rPr lang="sv-SE" dirty="0"/>
              <a:t>Fragmenterad verklighetsuppfattning</a:t>
            </a:r>
          </a:p>
          <a:p>
            <a:r>
              <a:rPr lang="sv-SE" dirty="0"/>
              <a:t>Omfattande självdestruktivitet/självskadebeteende</a:t>
            </a:r>
          </a:p>
          <a:p>
            <a:r>
              <a:rPr lang="sv-SE" dirty="0"/>
              <a:t>Ohanterligt utagerande beteende</a:t>
            </a:r>
          </a:p>
          <a:p>
            <a:r>
              <a:rPr lang="sv-SE" dirty="0"/>
              <a:t>Onormal passivitet (går inte upp ur sängen)</a:t>
            </a:r>
          </a:p>
          <a:p>
            <a:r>
              <a:rPr lang="sv-SE" dirty="0"/>
              <a:t>Överdriven (paranoid) rädsla</a:t>
            </a:r>
          </a:p>
          <a:p>
            <a:r>
              <a:rPr lang="sv-SE" dirty="0"/>
              <a:t>Funktionshindrande tvångsbeteende</a:t>
            </a:r>
          </a:p>
          <a:p>
            <a:r>
              <a:rPr lang="sv-SE" dirty="0"/>
              <a:t>Självmordstankar/handlingar</a:t>
            </a:r>
          </a:p>
          <a:p>
            <a:endParaRPr lang="sv-SE" dirty="0"/>
          </a:p>
        </p:txBody>
      </p:sp>
      <p:pic>
        <p:nvPicPr>
          <p:cNvPr id="6" name="Picture 2" descr="logga BU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6012160" y="6033984"/>
            <a:ext cx="648072" cy="72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28114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Våra ansvarsområden</a:t>
            </a:r>
            <a:endParaRPr lang="sv-SE" dirty="0"/>
          </a:p>
        </p:txBody>
      </p:sp>
      <p:sp>
        <p:nvSpPr>
          <p:cNvPr id="3" name="Platshållare för datum 2"/>
          <p:cNvSpPr>
            <a:spLocks noGrp="1"/>
          </p:cNvSpPr>
          <p:nvPr>
            <p:ph type="dt" sz="half" idx="10"/>
          </p:nvPr>
        </p:nvSpPr>
        <p:spPr/>
        <p:txBody>
          <a:bodyPr/>
          <a:lstStyle/>
          <a:p>
            <a:fld id="{7AAB6CB2-8DEE-4799-ABFD-C8240CF0A514}" type="datetime1">
              <a:rPr lang="sv-SE" smtClean="0"/>
              <a:t>2016-09-02</a:t>
            </a:fld>
            <a:endParaRPr lang="sv-SE" dirty="0"/>
          </a:p>
        </p:txBody>
      </p:sp>
      <p:sp>
        <p:nvSpPr>
          <p:cNvPr id="4" name="Platshållare för sidfot 3"/>
          <p:cNvSpPr>
            <a:spLocks noGrp="1"/>
          </p:cNvSpPr>
          <p:nvPr>
            <p:ph type="ftr" sz="quarter" idx="11"/>
          </p:nvPr>
        </p:nvSpPr>
        <p:spPr/>
        <p:txBody>
          <a:bodyPr/>
          <a:lstStyle/>
          <a:p>
            <a:r>
              <a:rPr lang="sv-SE" dirty="0" smtClean="0"/>
              <a:t>Barn- och ungdomshälsan/BUP</a:t>
            </a:r>
            <a:endParaRPr lang="sv-SE" sz="800" b="0" dirty="0"/>
          </a:p>
        </p:txBody>
      </p:sp>
      <p:sp>
        <p:nvSpPr>
          <p:cNvPr id="5" name="Platshållare för text 4"/>
          <p:cNvSpPr>
            <a:spLocks noGrp="1"/>
          </p:cNvSpPr>
          <p:nvPr>
            <p:ph type="body" sz="quarter" idx="14"/>
          </p:nvPr>
        </p:nvSpPr>
        <p:spPr>
          <a:xfrm>
            <a:off x="971600" y="2348880"/>
            <a:ext cx="7272338" cy="3096344"/>
          </a:xfrm>
        </p:spPr>
        <p:txBody>
          <a:bodyPr/>
          <a:lstStyle/>
          <a:p>
            <a:pPr marL="0" indent="0">
              <a:buNone/>
            </a:pPr>
            <a:r>
              <a:rPr lang="sv-SE" dirty="0" smtClean="0"/>
              <a:t>Socialtjänsten </a:t>
            </a:r>
            <a:r>
              <a:rPr lang="sv-SE" dirty="0"/>
              <a:t>ska utreda de ensamkommande barnens behov av stöd, placeringsform och andra insatser. </a:t>
            </a:r>
            <a:endParaRPr lang="sv-SE" dirty="0" smtClean="0"/>
          </a:p>
          <a:p>
            <a:r>
              <a:rPr lang="sv-SE" dirty="0" smtClean="0"/>
              <a:t>Socialtjänsten </a:t>
            </a:r>
            <a:r>
              <a:rPr lang="sv-SE" dirty="0"/>
              <a:t>har ansvar för att ansöka om särskilt förordnad vårdnadshavare när barnet fått uppehållstillstånd.</a:t>
            </a:r>
          </a:p>
          <a:p>
            <a:r>
              <a:rPr lang="sv-SE" dirty="0"/>
              <a:t>Socialtjänsten har ansvar för att se till att barnet får en skolgång. Alla barn i Sverige, även ensamkommande, har rätt att gå i skolan.</a:t>
            </a:r>
          </a:p>
          <a:p>
            <a:endParaRPr lang="sv-SE" dirty="0"/>
          </a:p>
        </p:txBody>
      </p:sp>
      <p:pic>
        <p:nvPicPr>
          <p:cNvPr id="6" name="Picture 2" descr="logga BU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6012160" y="6033984"/>
            <a:ext cx="648072" cy="72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957737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Var söka vård?</a:t>
            </a:r>
            <a:endParaRPr lang="sv-SE" dirty="0"/>
          </a:p>
        </p:txBody>
      </p:sp>
      <p:sp>
        <p:nvSpPr>
          <p:cNvPr id="3" name="Platshållare för datum 2"/>
          <p:cNvSpPr>
            <a:spLocks noGrp="1"/>
          </p:cNvSpPr>
          <p:nvPr>
            <p:ph type="dt" sz="half" idx="10"/>
          </p:nvPr>
        </p:nvSpPr>
        <p:spPr/>
        <p:txBody>
          <a:bodyPr/>
          <a:lstStyle/>
          <a:p>
            <a:fld id="{2F98FC10-4314-4117-9A72-FFDE14E0CED1}" type="datetime1">
              <a:rPr lang="sv-SE" smtClean="0"/>
              <a:t>2016-09-02</a:t>
            </a:fld>
            <a:endParaRPr lang="sv-SE" dirty="0"/>
          </a:p>
        </p:txBody>
      </p:sp>
      <p:sp>
        <p:nvSpPr>
          <p:cNvPr id="4" name="Platshållare för sidfot 3"/>
          <p:cNvSpPr>
            <a:spLocks noGrp="1"/>
          </p:cNvSpPr>
          <p:nvPr>
            <p:ph type="ftr" sz="quarter" idx="11"/>
          </p:nvPr>
        </p:nvSpPr>
        <p:spPr/>
        <p:txBody>
          <a:bodyPr/>
          <a:lstStyle/>
          <a:p>
            <a:r>
              <a:rPr lang="sv-SE" smtClean="0"/>
              <a:t>Barn- och ungdomshälsan/BUP</a:t>
            </a:r>
            <a:endParaRPr lang="sv-SE" sz="800" b="0" dirty="0"/>
          </a:p>
        </p:txBody>
      </p:sp>
      <p:sp>
        <p:nvSpPr>
          <p:cNvPr id="5" name="Platshållare för text 4"/>
          <p:cNvSpPr>
            <a:spLocks noGrp="1"/>
          </p:cNvSpPr>
          <p:nvPr>
            <p:ph type="body" sz="quarter" idx="14"/>
          </p:nvPr>
        </p:nvSpPr>
        <p:spPr>
          <a:xfrm>
            <a:off x="971600" y="2492896"/>
            <a:ext cx="7272338" cy="3240360"/>
          </a:xfrm>
        </p:spPr>
        <p:txBody>
          <a:bodyPr/>
          <a:lstStyle/>
          <a:p>
            <a:r>
              <a:rPr lang="sv-SE" dirty="0" smtClean="0"/>
              <a:t>Vid fysiska besvär: vårdcentralen.</a:t>
            </a:r>
          </a:p>
          <a:p>
            <a:r>
              <a:rPr lang="sv-SE" dirty="0" smtClean="0"/>
              <a:t>Vid </a:t>
            </a:r>
            <a:r>
              <a:rPr lang="sv-SE" dirty="0"/>
              <a:t>lätt till måttlig psykisk </a:t>
            </a:r>
            <a:r>
              <a:rPr lang="sv-SE" dirty="0" smtClean="0"/>
              <a:t>ohälsa: barn- och ungdomshälsan.</a:t>
            </a:r>
          </a:p>
          <a:p>
            <a:r>
              <a:rPr lang="sv-SE" dirty="0" smtClean="0"/>
              <a:t>Vid psykiatrisk problematik: barn- och ungdomspsykiatrin. </a:t>
            </a:r>
            <a:endParaRPr lang="sv-SE" dirty="0"/>
          </a:p>
        </p:txBody>
      </p:sp>
      <p:sp>
        <p:nvSpPr>
          <p:cNvPr id="6" name="Rubrik 1"/>
          <p:cNvSpPr txBox="1">
            <a:spLocks/>
          </p:cNvSpPr>
          <p:nvPr/>
        </p:nvSpPr>
        <p:spPr>
          <a:xfrm>
            <a:off x="1412032" y="1637184"/>
            <a:ext cx="7272000" cy="648000"/>
          </a:xfrm>
          <a:prstGeom prst="rect">
            <a:avLst/>
          </a:prstGeom>
        </p:spPr>
        <p:txBody>
          <a:bodyPr vert="horz" lIns="91440" tIns="45720" rIns="91440" bIns="45720" rtlCol="0" anchor="t">
            <a:noAutofit/>
          </a:bodyPr>
          <a:lstStyle>
            <a:lvl1pPr algn="l" defTabSz="914400" rtl="0" eaLnBrk="1" latinLnBrk="0" hangingPunct="1">
              <a:spcBef>
                <a:spcPct val="0"/>
              </a:spcBef>
              <a:buNone/>
              <a:defRPr sz="3600" kern="1200">
                <a:solidFill>
                  <a:schemeClr val="tx1"/>
                </a:solidFill>
                <a:latin typeface="+mj-lt"/>
                <a:ea typeface="+mj-ea"/>
                <a:cs typeface="+mj-cs"/>
              </a:defRPr>
            </a:lvl1pPr>
          </a:lstStyle>
          <a:p>
            <a:endParaRPr lang="sv-SE" dirty="0"/>
          </a:p>
        </p:txBody>
      </p:sp>
      <p:sp>
        <p:nvSpPr>
          <p:cNvPr id="7" name="Platshållare för datum 2"/>
          <p:cNvSpPr txBox="1">
            <a:spLocks/>
          </p:cNvSpPr>
          <p:nvPr/>
        </p:nvSpPr>
        <p:spPr>
          <a:xfrm>
            <a:off x="475928" y="6632400"/>
            <a:ext cx="718071" cy="216024"/>
          </a:xfrm>
          <a:prstGeom prst="rect">
            <a:avLst/>
          </a:prstGeom>
        </p:spPr>
        <p:txBody>
          <a:bodyPr vert="horz" lIns="91440" tIns="45720" rIns="91440" bIns="45720" rtlCol="0" anchor="t" anchorCtr="0"/>
          <a:lstStyle>
            <a:defPPr>
              <a:defRPr lang="sv-SE"/>
            </a:defPPr>
            <a:lvl1pPr marL="0" algn="l"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sv-SE" dirty="0"/>
          </a:p>
        </p:txBody>
      </p:sp>
      <p:pic>
        <p:nvPicPr>
          <p:cNvPr id="8" name="Picture 2" descr="logga BU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6012160" y="6033984"/>
            <a:ext cx="648072" cy="72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221077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1C5FEB5C-D881-4273-923A-C8924D60294F}" type="datetime1">
              <a:rPr lang="sv-SE" smtClean="0"/>
              <a:t>2016-09-02</a:t>
            </a:fld>
            <a:endParaRPr lang="sv-SE" dirty="0"/>
          </a:p>
        </p:txBody>
      </p:sp>
      <p:sp>
        <p:nvSpPr>
          <p:cNvPr id="11" name="Rubrik 1"/>
          <p:cNvSpPr txBox="1">
            <a:spLocks/>
          </p:cNvSpPr>
          <p:nvPr/>
        </p:nvSpPr>
        <p:spPr>
          <a:xfrm>
            <a:off x="1124400" y="1563600"/>
            <a:ext cx="7272000" cy="648000"/>
          </a:xfrm>
          <a:prstGeom prst="rect">
            <a:avLst/>
          </a:prstGeom>
        </p:spPr>
        <p:txBody>
          <a:bodyPr vert="horz" lIns="91440" tIns="45720" rIns="91440" bIns="45720" rtlCol="0" anchor="t">
            <a:noAutofit/>
          </a:bodyPr>
          <a:lstStyle>
            <a:lvl1pPr algn="l" defTabSz="914400" rtl="0" eaLnBrk="1" latinLnBrk="0" hangingPunct="1">
              <a:spcBef>
                <a:spcPct val="0"/>
              </a:spcBef>
              <a:buNone/>
              <a:defRPr sz="3600" kern="1200">
                <a:solidFill>
                  <a:schemeClr val="tx1"/>
                </a:solidFill>
                <a:latin typeface="+mj-lt"/>
                <a:ea typeface="+mj-ea"/>
                <a:cs typeface="+mj-cs"/>
              </a:defRPr>
            </a:lvl1pPr>
          </a:lstStyle>
          <a:p>
            <a:r>
              <a:rPr lang="sv-SE" dirty="0" smtClean="0"/>
              <a:t>Bedömningssamtal</a:t>
            </a:r>
            <a:endParaRPr lang="sv-SE" dirty="0"/>
          </a:p>
        </p:txBody>
      </p:sp>
      <p:sp>
        <p:nvSpPr>
          <p:cNvPr id="12" name="Platshållare för datum 2"/>
          <p:cNvSpPr txBox="1">
            <a:spLocks/>
          </p:cNvSpPr>
          <p:nvPr/>
        </p:nvSpPr>
        <p:spPr>
          <a:xfrm>
            <a:off x="475928" y="6632400"/>
            <a:ext cx="718071" cy="216024"/>
          </a:xfrm>
          <a:prstGeom prst="rect">
            <a:avLst/>
          </a:prstGeom>
        </p:spPr>
        <p:txBody>
          <a:bodyPr vert="horz" lIns="91440" tIns="45720" rIns="91440" bIns="45720" rtlCol="0" anchor="t" anchorCtr="0"/>
          <a:lstStyle>
            <a:defPPr>
              <a:defRPr lang="sv-SE"/>
            </a:defPPr>
            <a:lvl1pPr marL="0" algn="l"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2675C4B-9A6B-4700-9375-615A4C8898EA}" type="datetime1">
              <a:rPr lang="sv-SE" smtClean="0"/>
              <a:pPr/>
              <a:t>2016-09-02</a:t>
            </a:fld>
            <a:endParaRPr lang="sv-SE" dirty="0"/>
          </a:p>
        </p:txBody>
      </p:sp>
      <p:sp>
        <p:nvSpPr>
          <p:cNvPr id="13" name="Platshållare för sidfot 3"/>
          <p:cNvSpPr txBox="1">
            <a:spLocks/>
          </p:cNvSpPr>
          <p:nvPr/>
        </p:nvSpPr>
        <p:spPr>
          <a:xfrm>
            <a:off x="476400" y="6337200"/>
            <a:ext cx="5184000" cy="205681"/>
          </a:xfrm>
          <a:prstGeom prst="rect">
            <a:avLst/>
          </a:prstGeom>
        </p:spPr>
        <p:txBody>
          <a:bodyPr vert="horz" lIns="91440" tIns="45720" rIns="91440" bIns="45720" rtlCol="0" anchor="t" anchorCtr="0"/>
          <a:lstStyle>
            <a:defPPr>
              <a:defRPr lang="sv-SE"/>
            </a:defPPr>
            <a:lvl1pPr marL="0" algn="l" defTabSz="914400" rtl="0" eaLnBrk="1" latinLnBrk="0" hangingPunct="1">
              <a:defRPr sz="1000" b="1" kern="120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dirty="0" smtClean="0"/>
              <a:t>(ange enhet via Infoga sidfot)</a:t>
            </a:r>
            <a:endParaRPr lang="sv-SE" sz="800" b="0" dirty="0"/>
          </a:p>
        </p:txBody>
      </p:sp>
      <p:sp>
        <p:nvSpPr>
          <p:cNvPr id="14" name="Platshållare för text 4"/>
          <p:cNvSpPr txBox="1">
            <a:spLocks/>
          </p:cNvSpPr>
          <p:nvPr/>
        </p:nvSpPr>
        <p:spPr>
          <a:xfrm>
            <a:off x="1189559" y="2224568"/>
            <a:ext cx="7272338" cy="338437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sv-SE" dirty="0" smtClean="0"/>
              <a:t>Till bedömningssamtal kallas förutom patient alltid god man och kontaktperson från boendet samt ansvarig socialsekreterare.</a:t>
            </a:r>
          </a:p>
          <a:p>
            <a:r>
              <a:rPr lang="sv-SE" dirty="0" smtClean="0"/>
              <a:t>Tolk bokas inför besöket.</a:t>
            </a:r>
          </a:p>
          <a:p>
            <a:r>
              <a:rPr lang="sv-SE" dirty="0" smtClean="0"/>
              <a:t>Enskilt samtal erbjuds alltid.</a:t>
            </a:r>
          </a:p>
          <a:p>
            <a:r>
              <a:rPr lang="sv-SE" dirty="0" smtClean="0"/>
              <a:t>Helhetsbedömning görs utifrån barnets/ungdomens funktion, symtom, historia.</a:t>
            </a:r>
          </a:p>
          <a:p>
            <a:r>
              <a:rPr lang="sv-SE" dirty="0" smtClean="0"/>
              <a:t>Fokus i samtalet läggs på individens tillstånd i nuet – symtom och yttre omständigheter kring boende, skola intressen etc. </a:t>
            </a:r>
          </a:p>
          <a:p>
            <a:endParaRPr lang="sv-SE" dirty="0"/>
          </a:p>
        </p:txBody>
      </p:sp>
      <p:sp>
        <p:nvSpPr>
          <p:cNvPr id="2" name="Platshållare för sidfot 1"/>
          <p:cNvSpPr>
            <a:spLocks noGrp="1"/>
          </p:cNvSpPr>
          <p:nvPr>
            <p:ph type="ftr" sz="quarter" idx="11"/>
          </p:nvPr>
        </p:nvSpPr>
        <p:spPr/>
        <p:txBody>
          <a:bodyPr/>
          <a:lstStyle/>
          <a:p>
            <a:r>
              <a:rPr lang="sv-SE" smtClean="0"/>
              <a:t>Barn- och ungdomshälsan/BUP</a:t>
            </a:r>
            <a:endParaRPr lang="sv-SE" sz="800" b="0" dirty="0"/>
          </a:p>
        </p:txBody>
      </p:sp>
      <p:pic>
        <p:nvPicPr>
          <p:cNvPr id="8" name="Picture 2" descr="logga BU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6012160" y="6033984"/>
            <a:ext cx="648072" cy="72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38686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Behandling</a:t>
            </a:r>
            <a:endParaRPr lang="sv-SE" dirty="0"/>
          </a:p>
        </p:txBody>
      </p:sp>
      <p:sp>
        <p:nvSpPr>
          <p:cNvPr id="3" name="Platshållare för datum 2"/>
          <p:cNvSpPr>
            <a:spLocks noGrp="1"/>
          </p:cNvSpPr>
          <p:nvPr>
            <p:ph type="dt" sz="half" idx="10"/>
          </p:nvPr>
        </p:nvSpPr>
        <p:spPr/>
        <p:txBody>
          <a:bodyPr/>
          <a:lstStyle/>
          <a:p>
            <a:fld id="{AB7D7C33-FCA9-4344-BBC9-EFAF77047E9E}" type="datetime1">
              <a:rPr lang="sv-SE" smtClean="0"/>
              <a:t>2016-09-02</a:t>
            </a:fld>
            <a:endParaRPr lang="sv-SE"/>
          </a:p>
        </p:txBody>
      </p:sp>
      <p:sp>
        <p:nvSpPr>
          <p:cNvPr id="4" name="Platshållare för sidfot 3"/>
          <p:cNvSpPr>
            <a:spLocks noGrp="1"/>
          </p:cNvSpPr>
          <p:nvPr>
            <p:ph type="ftr" sz="quarter" idx="11"/>
          </p:nvPr>
        </p:nvSpPr>
        <p:spPr/>
        <p:txBody>
          <a:bodyPr/>
          <a:lstStyle/>
          <a:p>
            <a:r>
              <a:rPr lang="sv-SE" smtClean="0"/>
              <a:t>Barn- och ungdomshälsan/BUP</a:t>
            </a:r>
            <a:endParaRPr lang="sv-SE" sz="800" b="0" dirty="0"/>
          </a:p>
        </p:txBody>
      </p:sp>
      <p:sp>
        <p:nvSpPr>
          <p:cNvPr id="7" name="Platshållare för datum 2"/>
          <p:cNvSpPr txBox="1">
            <a:spLocks/>
          </p:cNvSpPr>
          <p:nvPr/>
        </p:nvSpPr>
        <p:spPr>
          <a:xfrm>
            <a:off x="475928" y="6632400"/>
            <a:ext cx="718071" cy="216024"/>
          </a:xfrm>
          <a:prstGeom prst="rect">
            <a:avLst/>
          </a:prstGeom>
        </p:spPr>
        <p:txBody>
          <a:bodyPr vert="horz" lIns="91440" tIns="45720" rIns="91440" bIns="45720" rtlCol="0" anchor="t" anchorCtr="0"/>
          <a:lstStyle>
            <a:defPPr>
              <a:defRPr lang="sv-SE"/>
            </a:defPPr>
            <a:lvl1pPr marL="0" algn="l"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2675C4B-9A6B-4700-9375-615A4C8898EA}" type="datetime1">
              <a:rPr lang="sv-SE" smtClean="0"/>
              <a:pPr/>
              <a:t>2016-09-02</a:t>
            </a:fld>
            <a:endParaRPr lang="sv-SE"/>
          </a:p>
        </p:txBody>
      </p:sp>
      <p:sp>
        <p:nvSpPr>
          <p:cNvPr id="9" name="Platshållare för text 4"/>
          <p:cNvSpPr txBox="1">
            <a:spLocks/>
          </p:cNvSpPr>
          <p:nvPr/>
        </p:nvSpPr>
        <p:spPr>
          <a:xfrm>
            <a:off x="1124000" y="2060848"/>
            <a:ext cx="7272338" cy="374441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sv-SE" dirty="0" smtClean="0"/>
              <a:t>Nutidsfokus, stabilisering utifrån främst </a:t>
            </a:r>
            <a:r>
              <a:rPr lang="sv-SE" dirty="0" err="1" smtClean="0"/>
              <a:t>psykopedagogik</a:t>
            </a:r>
            <a:r>
              <a:rPr lang="sv-SE" dirty="0" smtClean="0"/>
              <a:t> och normalisering. </a:t>
            </a:r>
          </a:p>
          <a:p>
            <a:r>
              <a:rPr lang="sv-SE" dirty="0" smtClean="0"/>
              <a:t>Ett </a:t>
            </a:r>
            <a:r>
              <a:rPr lang="sv-SE" dirty="0"/>
              <a:t>stödjande fokus- hur kan man hjälpa sig själv då man får ångestsymtom, svårt att sova, ilska etc.</a:t>
            </a:r>
          </a:p>
          <a:p>
            <a:r>
              <a:rPr lang="sv-SE" dirty="0" smtClean="0"/>
              <a:t>Leta </a:t>
            </a:r>
            <a:r>
              <a:rPr lang="sv-SE" dirty="0"/>
              <a:t>efter tillgångar tillsammans med barnet och försöka skapa meningsfullhet, hanterbarhet och sammanhang i vardagen</a:t>
            </a:r>
          </a:p>
          <a:p>
            <a:r>
              <a:rPr lang="sv-SE" dirty="0" smtClean="0"/>
              <a:t>Nätverksarbete </a:t>
            </a:r>
            <a:r>
              <a:rPr lang="sv-SE" dirty="0"/>
              <a:t>och samverkan med god man, boende, socialtjänst.</a:t>
            </a:r>
          </a:p>
          <a:p>
            <a:r>
              <a:rPr lang="sv-SE" dirty="0" smtClean="0"/>
              <a:t>En </a:t>
            </a:r>
            <a:r>
              <a:rPr lang="sv-SE" dirty="0"/>
              <a:t>förväntan vi ofta möter är traumaterapi vilket under asylfasen sällan är möjligt</a:t>
            </a:r>
            <a:r>
              <a:rPr lang="sv-SE" dirty="0" smtClean="0"/>
              <a:t>.</a:t>
            </a:r>
            <a:endParaRPr lang="sv-SE" dirty="0"/>
          </a:p>
        </p:txBody>
      </p:sp>
      <p:pic>
        <p:nvPicPr>
          <p:cNvPr id="8" name="Picture 2" descr="logga BU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6012160" y="6033984"/>
            <a:ext cx="648072" cy="72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12225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Bra länkar!</a:t>
            </a:r>
            <a:endParaRPr lang="sv-SE" dirty="0"/>
          </a:p>
        </p:txBody>
      </p:sp>
      <p:sp>
        <p:nvSpPr>
          <p:cNvPr id="3" name="Platshållare för datum 2"/>
          <p:cNvSpPr>
            <a:spLocks noGrp="1"/>
          </p:cNvSpPr>
          <p:nvPr>
            <p:ph type="dt" sz="half" idx="10"/>
          </p:nvPr>
        </p:nvSpPr>
        <p:spPr/>
        <p:txBody>
          <a:bodyPr/>
          <a:lstStyle/>
          <a:p>
            <a:fld id="{FC52DFDD-1E6D-4E8F-9786-0BC3C0C82A89}" type="datetime1">
              <a:rPr lang="sv-SE" smtClean="0"/>
              <a:t>2016-09-02</a:t>
            </a:fld>
            <a:endParaRPr lang="sv-SE"/>
          </a:p>
        </p:txBody>
      </p:sp>
      <p:sp>
        <p:nvSpPr>
          <p:cNvPr id="4" name="Platshållare för sidfot 3"/>
          <p:cNvSpPr>
            <a:spLocks noGrp="1"/>
          </p:cNvSpPr>
          <p:nvPr>
            <p:ph type="ftr" sz="quarter" idx="11"/>
          </p:nvPr>
        </p:nvSpPr>
        <p:spPr/>
        <p:txBody>
          <a:bodyPr/>
          <a:lstStyle/>
          <a:p>
            <a:r>
              <a:rPr lang="sv-SE" smtClean="0"/>
              <a:t>Barn- och ungdomshälsan/BUP</a:t>
            </a:r>
            <a:endParaRPr lang="sv-SE" sz="800" b="0" dirty="0"/>
          </a:p>
        </p:txBody>
      </p:sp>
      <p:sp>
        <p:nvSpPr>
          <p:cNvPr id="5" name="Platshållare för text 4"/>
          <p:cNvSpPr>
            <a:spLocks noGrp="1"/>
          </p:cNvSpPr>
          <p:nvPr>
            <p:ph type="body" sz="quarter" idx="14"/>
          </p:nvPr>
        </p:nvSpPr>
        <p:spPr/>
        <p:txBody>
          <a:bodyPr/>
          <a:lstStyle/>
          <a:p>
            <a:r>
              <a:rPr lang="sv-SE" dirty="0" smtClean="0">
                <a:hlinkClick r:id="rId2"/>
              </a:rPr>
              <a:t>www.grkom.se/ensamkommande</a:t>
            </a:r>
            <a:endParaRPr lang="sv-SE" dirty="0" smtClean="0"/>
          </a:p>
          <a:p>
            <a:endParaRPr lang="sv-SE" dirty="0"/>
          </a:p>
          <a:p>
            <a:r>
              <a:rPr lang="sv-SE" dirty="0"/>
              <a:t>http://www.uppdragpsykiskhalsa.se/nyanlanda/</a:t>
            </a:r>
          </a:p>
        </p:txBody>
      </p:sp>
      <p:pic>
        <p:nvPicPr>
          <p:cNvPr id="6" name="Picture 2" descr="logga BUH"/>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flipH="1" flipV="1">
            <a:off x="6012160" y="6033984"/>
            <a:ext cx="648072" cy="72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86327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3C76E720-D5DE-49CD-BC71-0A0D7794B2D9}" type="datetime1">
              <a:rPr lang="sv-SE" smtClean="0"/>
              <a:t>2016-09-02</a:t>
            </a:fld>
            <a:endParaRPr lang="sv-SE" dirty="0"/>
          </a:p>
        </p:txBody>
      </p:sp>
      <p:sp>
        <p:nvSpPr>
          <p:cNvPr id="4" name="Platshållare för sidfot 3"/>
          <p:cNvSpPr>
            <a:spLocks noGrp="1"/>
          </p:cNvSpPr>
          <p:nvPr>
            <p:ph type="ftr" sz="quarter" idx="11"/>
          </p:nvPr>
        </p:nvSpPr>
        <p:spPr/>
        <p:txBody>
          <a:bodyPr/>
          <a:lstStyle/>
          <a:p>
            <a:r>
              <a:rPr lang="sv-SE" smtClean="0"/>
              <a:t>Barn- och ungdomshälsan/BUP</a:t>
            </a:r>
            <a:endParaRPr lang="sv-SE" sz="800" b="0" dirty="0"/>
          </a:p>
        </p:txBody>
      </p:sp>
      <p:sp>
        <p:nvSpPr>
          <p:cNvPr id="5" name="Platshållare för text 4"/>
          <p:cNvSpPr>
            <a:spLocks noGrp="1"/>
          </p:cNvSpPr>
          <p:nvPr>
            <p:ph type="body" sz="quarter" idx="14"/>
          </p:nvPr>
        </p:nvSpPr>
        <p:spPr>
          <a:xfrm>
            <a:off x="971600" y="2132856"/>
            <a:ext cx="7272338" cy="3312368"/>
          </a:xfrm>
        </p:spPr>
        <p:txBody>
          <a:bodyPr/>
          <a:lstStyle/>
          <a:p>
            <a:r>
              <a:rPr lang="sv-SE" dirty="0" smtClean="0"/>
              <a:t>Regionen </a:t>
            </a:r>
            <a:r>
              <a:rPr lang="sv-SE" dirty="0"/>
              <a:t>ansvarar för att ge barnen den vård de behöver, såväl den psykiska som den fysiska</a:t>
            </a:r>
            <a:r>
              <a:rPr lang="sv-SE" dirty="0" smtClean="0"/>
              <a:t>.</a:t>
            </a:r>
          </a:p>
          <a:p>
            <a:endParaRPr lang="sv-SE" dirty="0" smtClean="0"/>
          </a:p>
          <a:p>
            <a:r>
              <a:rPr lang="sv-SE" dirty="0" smtClean="0"/>
              <a:t>Regionen </a:t>
            </a:r>
            <a:r>
              <a:rPr lang="sv-SE" dirty="0"/>
              <a:t>ska erbjuda samtliga asylsökande en hälsoundersökning, om det inte är uppenbart att det inte behövs. </a:t>
            </a:r>
          </a:p>
        </p:txBody>
      </p:sp>
      <p:pic>
        <p:nvPicPr>
          <p:cNvPr id="6" name="Picture 2" descr="logga BU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6012160" y="6033984"/>
            <a:ext cx="648072" cy="72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1760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111880" y="847480"/>
            <a:ext cx="7272000" cy="648000"/>
          </a:xfrm>
        </p:spPr>
        <p:txBody>
          <a:bodyPr/>
          <a:lstStyle/>
          <a:p>
            <a:r>
              <a:rPr lang="sv-SE" dirty="0"/>
              <a:t>Organisation BUP Jönköping</a:t>
            </a:r>
          </a:p>
        </p:txBody>
      </p:sp>
      <p:sp>
        <p:nvSpPr>
          <p:cNvPr id="3" name="Platshållare för datum 2"/>
          <p:cNvSpPr>
            <a:spLocks noGrp="1"/>
          </p:cNvSpPr>
          <p:nvPr>
            <p:ph type="dt" sz="half" idx="10"/>
          </p:nvPr>
        </p:nvSpPr>
        <p:spPr/>
        <p:txBody>
          <a:bodyPr/>
          <a:lstStyle/>
          <a:p>
            <a:fld id="{FE37AF3A-65EE-4612-8E7F-23EB132FEF8B}" type="datetime1">
              <a:rPr lang="sv-SE" smtClean="0"/>
              <a:t>2016-09-02</a:t>
            </a:fld>
            <a:endParaRPr lang="sv-SE"/>
          </a:p>
        </p:txBody>
      </p:sp>
      <p:sp>
        <p:nvSpPr>
          <p:cNvPr id="4" name="Platshållare för sidfot 3"/>
          <p:cNvSpPr>
            <a:spLocks noGrp="1"/>
          </p:cNvSpPr>
          <p:nvPr>
            <p:ph type="ftr" sz="quarter" idx="11"/>
          </p:nvPr>
        </p:nvSpPr>
        <p:spPr/>
        <p:txBody>
          <a:bodyPr/>
          <a:lstStyle/>
          <a:p>
            <a:r>
              <a:rPr lang="sv-SE" smtClean="0"/>
              <a:t>Barn- och ungdomshälsan/BUP</a:t>
            </a:r>
            <a:endParaRPr lang="sv-SE" sz="800" b="0" dirty="0"/>
          </a:p>
        </p:txBody>
      </p:sp>
      <p:sp>
        <p:nvSpPr>
          <p:cNvPr id="6" name="Rektangel 5"/>
          <p:cNvSpPr/>
          <p:nvPr/>
        </p:nvSpPr>
        <p:spPr>
          <a:xfrm>
            <a:off x="2555776" y="1484784"/>
            <a:ext cx="3456384"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smtClean="0"/>
              <a:t>Barn- och ungdomspsykiatriska kliniken, Jönköping</a:t>
            </a:r>
            <a:endParaRPr lang="sv-SE" dirty="0"/>
          </a:p>
        </p:txBody>
      </p:sp>
      <p:sp>
        <p:nvSpPr>
          <p:cNvPr id="7" name="Rektangel 6"/>
          <p:cNvSpPr/>
          <p:nvPr/>
        </p:nvSpPr>
        <p:spPr>
          <a:xfrm>
            <a:off x="3239852" y="3356992"/>
            <a:ext cx="2088232"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smtClean="0"/>
              <a:t>Barn- och ungdomspsykiatriska</a:t>
            </a:r>
          </a:p>
          <a:p>
            <a:pPr algn="ctr"/>
            <a:r>
              <a:rPr lang="sv-SE" sz="1600" dirty="0" smtClean="0"/>
              <a:t>mottagningen</a:t>
            </a:r>
            <a:endParaRPr lang="sv-SE" sz="1600" dirty="0"/>
          </a:p>
        </p:txBody>
      </p:sp>
      <p:sp>
        <p:nvSpPr>
          <p:cNvPr id="8" name="Rektangel 7"/>
          <p:cNvSpPr/>
          <p:nvPr/>
        </p:nvSpPr>
        <p:spPr>
          <a:xfrm>
            <a:off x="5796136" y="2780928"/>
            <a:ext cx="2088232"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smtClean="0"/>
              <a:t>Slutenvården</a:t>
            </a:r>
            <a:endParaRPr lang="sv-SE" sz="1600" dirty="0"/>
          </a:p>
        </p:txBody>
      </p:sp>
      <p:sp>
        <p:nvSpPr>
          <p:cNvPr id="9" name="Rektangel 8"/>
          <p:cNvSpPr/>
          <p:nvPr/>
        </p:nvSpPr>
        <p:spPr>
          <a:xfrm>
            <a:off x="755576" y="2758669"/>
            <a:ext cx="2088232"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smtClean="0"/>
              <a:t>Anorexienheten</a:t>
            </a:r>
            <a:endParaRPr lang="sv-SE" sz="1600" dirty="0"/>
          </a:p>
        </p:txBody>
      </p:sp>
      <p:cxnSp>
        <p:nvCxnSpPr>
          <p:cNvPr id="10" name="Rak 9"/>
          <p:cNvCxnSpPr>
            <a:stCxn id="6" idx="2"/>
            <a:endCxn id="7" idx="0"/>
          </p:cNvCxnSpPr>
          <p:nvPr/>
        </p:nvCxnSpPr>
        <p:spPr>
          <a:xfrm>
            <a:off x="4283968" y="2132856"/>
            <a:ext cx="0" cy="1224136"/>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Rak 10"/>
          <p:cNvCxnSpPr/>
          <p:nvPr/>
        </p:nvCxnSpPr>
        <p:spPr>
          <a:xfrm>
            <a:off x="1799692" y="2420888"/>
            <a:ext cx="504056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Rak 11"/>
          <p:cNvCxnSpPr>
            <a:stCxn id="8" idx="0"/>
          </p:cNvCxnSpPr>
          <p:nvPr/>
        </p:nvCxnSpPr>
        <p:spPr>
          <a:xfrm flipV="1">
            <a:off x="6840252" y="2420888"/>
            <a:ext cx="0" cy="36004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Rak 12"/>
          <p:cNvCxnSpPr>
            <a:endCxn id="9" idx="0"/>
          </p:cNvCxnSpPr>
          <p:nvPr/>
        </p:nvCxnSpPr>
        <p:spPr>
          <a:xfrm>
            <a:off x="1799692" y="2420888"/>
            <a:ext cx="0" cy="337781"/>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Rak pil 13"/>
          <p:cNvCxnSpPr/>
          <p:nvPr/>
        </p:nvCxnSpPr>
        <p:spPr>
          <a:xfrm flipH="1" flipV="1">
            <a:off x="1907704" y="3501008"/>
            <a:ext cx="1305145" cy="432048"/>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15" name="Rak pil 14"/>
          <p:cNvCxnSpPr/>
          <p:nvPr/>
        </p:nvCxnSpPr>
        <p:spPr>
          <a:xfrm>
            <a:off x="2861810" y="2924944"/>
            <a:ext cx="702078" cy="360040"/>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16" name="Rak pil 15"/>
          <p:cNvCxnSpPr/>
          <p:nvPr/>
        </p:nvCxnSpPr>
        <p:spPr>
          <a:xfrm flipV="1">
            <a:off x="5328084" y="3501008"/>
            <a:ext cx="1188132" cy="432048"/>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17" name="Rak pil 16"/>
          <p:cNvCxnSpPr/>
          <p:nvPr/>
        </p:nvCxnSpPr>
        <p:spPr>
          <a:xfrm flipH="1">
            <a:off x="4788024" y="2924944"/>
            <a:ext cx="1008112" cy="360040"/>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sp>
        <p:nvSpPr>
          <p:cNvPr id="18" name="Rektangel 17"/>
          <p:cNvSpPr/>
          <p:nvPr/>
        </p:nvSpPr>
        <p:spPr>
          <a:xfrm>
            <a:off x="2874259" y="4464893"/>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dirty="0" smtClean="0"/>
              <a:t>Team</a:t>
            </a:r>
          </a:p>
          <a:p>
            <a:pPr algn="ctr"/>
            <a:r>
              <a:rPr lang="sv-SE" sz="1400" dirty="0" smtClean="0"/>
              <a:t>Väster</a:t>
            </a:r>
            <a:endParaRPr lang="sv-SE" sz="1400" dirty="0"/>
          </a:p>
        </p:txBody>
      </p:sp>
      <p:sp>
        <p:nvSpPr>
          <p:cNvPr id="19" name="Rektangel 18"/>
          <p:cNvSpPr/>
          <p:nvPr/>
        </p:nvSpPr>
        <p:spPr>
          <a:xfrm>
            <a:off x="4117479" y="4464893"/>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dirty="0" smtClean="0"/>
              <a:t>Team</a:t>
            </a:r>
          </a:p>
          <a:p>
            <a:pPr algn="ctr"/>
            <a:r>
              <a:rPr lang="sv-SE" sz="1400" dirty="0" smtClean="0"/>
              <a:t>Söder</a:t>
            </a:r>
            <a:endParaRPr lang="sv-SE" sz="1400" dirty="0"/>
          </a:p>
        </p:txBody>
      </p:sp>
      <p:sp>
        <p:nvSpPr>
          <p:cNvPr id="20" name="Rektangel 19"/>
          <p:cNvSpPr/>
          <p:nvPr/>
        </p:nvSpPr>
        <p:spPr>
          <a:xfrm>
            <a:off x="5473980" y="4437112"/>
            <a:ext cx="1042236"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dirty="0" smtClean="0"/>
              <a:t>Jourlinjen</a:t>
            </a:r>
            <a:endParaRPr lang="sv-SE" sz="1400" dirty="0"/>
          </a:p>
        </p:txBody>
      </p:sp>
      <p:sp>
        <p:nvSpPr>
          <p:cNvPr id="25" name="Rektangel 24"/>
          <p:cNvSpPr/>
          <p:nvPr/>
        </p:nvSpPr>
        <p:spPr>
          <a:xfrm>
            <a:off x="467544" y="4464893"/>
            <a:ext cx="914400" cy="9246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smtClean="0"/>
              <a:t>Processteam 1</a:t>
            </a:r>
            <a:endParaRPr lang="sv-SE" dirty="0"/>
          </a:p>
        </p:txBody>
      </p:sp>
      <p:sp>
        <p:nvSpPr>
          <p:cNvPr id="26" name="Rektangel 25"/>
          <p:cNvSpPr/>
          <p:nvPr/>
        </p:nvSpPr>
        <p:spPr>
          <a:xfrm>
            <a:off x="1641376" y="4464893"/>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smtClean="0"/>
              <a:t>Processteam 2</a:t>
            </a:r>
            <a:endParaRPr lang="sv-SE" dirty="0"/>
          </a:p>
        </p:txBody>
      </p:sp>
      <p:cxnSp>
        <p:nvCxnSpPr>
          <p:cNvPr id="27" name="Rak 26"/>
          <p:cNvCxnSpPr>
            <a:stCxn id="7" idx="2"/>
          </p:cNvCxnSpPr>
          <p:nvPr/>
        </p:nvCxnSpPr>
        <p:spPr>
          <a:xfrm>
            <a:off x="4283968" y="4005064"/>
            <a:ext cx="0" cy="216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Rak 27"/>
          <p:cNvCxnSpPr/>
          <p:nvPr/>
        </p:nvCxnSpPr>
        <p:spPr>
          <a:xfrm>
            <a:off x="921169" y="4221088"/>
            <a:ext cx="4997406"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9" name="Rak 28"/>
          <p:cNvCxnSpPr>
            <a:endCxn id="25" idx="0"/>
          </p:cNvCxnSpPr>
          <p:nvPr/>
        </p:nvCxnSpPr>
        <p:spPr>
          <a:xfrm>
            <a:off x="924744" y="4221088"/>
            <a:ext cx="0" cy="243805"/>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Rak 29"/>
          <p:cNvCxnSpPr>
            <a:endCxn id="26" idx="0"/>
          </p:cNvCxnSpPr>
          <p:nvPr/>
        </p:nvCxnSpPr>
        <p:spPr>
          <a:xfrm>
            <a:off x="2098576" y="4221088"/>
            <a:ext cx="0" cy="243805"/>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Rak 30"/>
          <p:cNvCxnSpPr>
            <a:endCxn id="18" idx="0"/>
          </p:cNvCxnSpPr>
          <p:nvPr/>
        </p:nvCxnSpPr>
        <p:spPr>
          <a:xfrm>
            <a:off x="3331459" y="4221088"/>
            <a:ext cx="0" cy="243805"/>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Rak 31"/>
          <p:cNvCxnSpPr>
            <a:endCxn id="19" idx="0"/>
          </p:cNvCxnSpPr>
          <p:nvPr/>
        </p:nvCxnSpPr>
        <p:spPr>
          <a:xfrm>
            <a:off x="4574679" y="4221088"/>
            <a:ext cx="0" cy="243805"/>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Rak 32"/>
          <p:cNvCxnSpPr>
            <a:endCxn id="20" idx="0"/>
          </p:cNvCxnSpPr>
          <p:nvPr/>
        </p:nvCxnSpPr>
        <p:spPr>
          <a:xfrm>
            <a:off x="5927605" y="4221088"/>
            <a:ext cx="67493" cy="216024"/>
          </a:xfrm>
          <a:prstGeom prst="line">
            <a:avLst/>
          </a:prstGeom>
        </p:spPr>
        <p:style>
          <a:lnRef idx="1">
            <a:schemeClr val="accent1"/>
          </a:lnRef>
          <a:fillRef idx="0">
            <a:schemeClr val="accent1"/>
          </a:fillRef>
          <a:effectRef idx="0">
            <a:schemeClr val="accent1"/>
          </a:effectRef>
          <a:fontRef idx="minor">
            <a:schemeClr val="tx1"/>
          </a:fontRef>
        </p:style>
      </p:cxnSp>
      <p:pic>
        <p:nvPicPr>
          <p:cNvPr id="34" name="Picture 2" descr="logga BU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6012160" y="6033984"/>
            <a:ext cx="648072" cy="72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43445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Länsenheten – Avdelning 61</a:t>
            </a:r>
          </a:p>
        </p:txBody>
      </p:sp>
      <p:sp>
        <p:nvSpPr>
          <p:cNvPr id="3" name="Platshållare för datum 2"/>
          <p:cNvSpPr>
            <a:spLocks noGrp="1"/>
          </p:cNvSpPr>
          <p:nvPr>
            <p:ph type="dt" sz="half" idx="10"/>
          </p:nvPr>
        </p:nvSpPr>
        <p:spPr/>
        <p:txBody>
          <a:bodyPr/>
          <a:lstStyle/>
          <a:p>
            <a:fld id="{FE37AF3A-65EE-4612-8E7F-23EB132FEF8B}" type="datetime1">
              <a:rPr lang="sv-SE" smtClean="0"/>
              <a:t>2016-09-02</a:t>
            </a:fld>
            <a:endParaRPr lang="sv-SE"/>
          </a:p>
        </p:txBody>
      </p:sp>
      <p:sp>
        <p:nvSpPr>
          <p:cNvPr id="4" name="Platshållare för sidfot 3"/>
          <p:cNvSpPr>
            <a:spLocks noGrp="1"/>
          </p:cNvSpPr>
          <p:nvPr>
            <p:ph type="ftr" sz="quarter" idx="11"/>
          </p:nvPr>
        </p:nvSpPr>
        <p:spPr/>
        <p:txBody>
          <a:bodyPr/>
          <a:lstStyle/>
          <a:p>
            <a:r>
              <a:rPr lang="sv-SE" smtClean="0"/>
              <a:t>Barn- och ungdomshälsan/BUP</a:t>
            </a:r>
            <a:endParaRPr lang="sv-SE" sz="800" b="0" dirty="0"/>
          </a:p>
        </p:txBody>
      </p:sp>
      <p:sp>
        <p:nvSpPr>
          <p:cNvPr id="5" name="Platshållare för text 4"/>
          <p:cNvSpPr>
            <a:spLocks noGrp="1"/>
          </p:cNvSpPr>
          <p:nvPr>
            <p:ph type="body" sz="quarter" idx="14"/>
          </p:nvPr>
        </p:nvSpPr>
        <p:spPr>
          <a:xfrm>
            <a:off x="971600" y="2492896"/>
            <a:ext cx="7272338" cy="2952328"/>
          </a:xfrm>
        </p:spPr>
        <p:txBody>
          <a:bodyPr/>
          <a:lstStyle/>
          <a:p>
            <a:pPr marL="428625" indent="-323850">
              <a:buSzPct val="45000"/>
              <a:buFont typeface="Wingdings" charset="2"/>
              <a:buChar char=""/>
              <a:tabLst>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Lst>
            </a:pPr>
            <a:r>
              <a:rPr lang="sv-SE" sz="2400" dirty="0"/>
              <a:t>Upptagningsområde - Jönköpings län</a:t>
            </a:r>
          </a:p>
          <a:p>
            <a:pPr marL="428625" indent="-323850">
              <a:buSzPct val="45000"/>
              <a:buFont typeface="Wingdings" charset="2"/>
              <a:buChar char=""/>
              <a:tabLst>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Lst>
            </a:pPr>
            <a:r>
              <a:rPr lang="sv-SE" sz="2400" dirty="0"/>
              <a:t>Heldygnsvård</a:t>
            </a:r>
          </a:p>
          <a:p>
            <a:pPr marL="428625" indent="-323850">
              <a:buSzPct val="45000"/>
              <a:buFont typeface="Wingdings" charset="2"/>
              <a:buChar char=""/>
              <a:tabLst>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Lst>
            </a:pPr>
            <a:r>
              <a:rPr lang="sv-SE" sz="2400"/>
              <a:t>4 </a:t>
            </a:r>
            <a:r>
              <a:rPr lang="sv-SE" sz="2400" smtClean="0"/>
              <a:t>vårdplatser!</a:t>
            </a:r>
            <a:endParaRPr lang="sv-SE" sz="2400" dirty="0"/>
          </a:p>
          <a:p>
            <a:pPr marL="428625" indent="-323850">
              <a:buSzPct val="45000"/>
              <a:buFont typeface="Wingdings" charset="2"/>
              <a:buChar char=""/>
              <a:tabLst>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Lst>
            </a:pPr>
            <a:r>
              <a:rPr lang="sv-SE" sz="2400" dirty="0"/>
              <a:t>Bedömning, utredning, behandling</a:t>
            </a:r>
          </a:p>
          <a:p>
            <a:pPr marL="428625" indent="-323850">
              <a:buSzPct val="45000"/>
              <a:buFont typeface="Wingdings" charset="2"/>
              <a:buChar char=""/>
              <a:tabLst>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Lst>
            </a:pPr>
            <a:r>
              <a:rPr lang="sv-SE" sz="2400" dirty="0"/>
              <a:t>Läkare, psykolog, kurator, skötare, sjuksköterskor</a:t>
            </a:r>
          </a:p>
          <a:p>
            <a:pPr marL="0" indent="0">
              <a:buNone/>
            </a:pPr>
            <a:endParaRPr lang="sv-SE" dirty="0"/>
          </a:p>
        </p:txBody>
      </p:sp>
      <p:pic>
        <p:nvPicPr>
          <p:cNvPr id="6" name="Picture 2" descr="logga BU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6012160" y="6033984"/>
            <a:ext cx="648072" cy="72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340965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Ensamkommande barn</a:t>
            </a:r>
            <a:endParaRPr lang="sv-SE" dirty="0"/>
          </a:p>
        </p:txBody>
      </p:sp>
      <p:sp>
        <p:nvSpPr>
          <p:cNvPr id="3" name="Platshållare för datum 2"/>
          <p:cNvSpPr>
            <a:spLocks noGrp="1"/>
          </p:cNvSpPr>
          <p:nvPr>
            <p:ph type="dt" sz="half" idx="10"/>
          </p:nvPr>
        </p:nvSpPr>
        <p:spPr/>
        <p:txBody>
          <a:bodyPr/>
          <a:lstStyle/>
          <a:p>
            <a:fld id="{FE2BDF07-40E7-431F-BF76-1A9B040165E6}" type="datetime1">
              <a:rPr lang="sv-SE" smtClean="0"/>
              <a:t>2016-09-02</a:t>
            </a:fld>
            <a:endParaRPr lang="sv-SE" dirty="0"/>
          </a:p>
        </p:txBody>
      </p:sp>
      <p:sp>
        <p:nvSpPr>
          <p:cNvPr id="4" name="Platshållare för sidfot 3"/>
          <p:cNvSpPr>
            <a:spLocks noGrp="1"/>
          </p:cNvSpPr>
          <p:nvPr>
            <p:ph type="ftr" sz="quarter" idx="11"/>
          </p:nvPr>
        </p:nvSpPr>
        <p:spPr/>
        <p:txBody>
          <a:bodyPr/>
          <a:lstStyle/>
          <a:p>
            <a:r>
              <a:rPr lang="sv-SE" smtClean="0"/>
              <a:t>Barn- och ungdomshälsan/BUP</a:t>
            </a:r>
            <a:endParaRPr lang="sv-SE" sz="800" b="0" dirty="0"/>
          </a:p>
        </p:txBody>
      </p:sp>
      <p:sp>
        <p:nvSpPr>
          <p:cNvPr id="5" name="Platshållare för text 4"/>
          <p:cNvSpPr>
            <a:spLocks noGrp="1"/>
          </p:cNvSpPr>
          <p:nvPr>
            <p:ph type="body" sz="quarter" idx="14"/>
          </p:nvPr>
        </p:nvSpPr>
        <p:spPr>
          <a:xfrm>
            <a:off x="971600" y="2420888"/>
            <a:ext cx="7272338" cy="3024336"/>
          </a:xfrm>
        </p:spPr>
        <p:txBody>
          <a:bodyPr/>
          <a:lstStyle/>
          <a:p>
            <a:r>
              <a:rPr lang="sv-SE" dirty="0" smtClean="0"/>
              <a:t>Ensamkommande barn är en heterogen grupp där individerna har olika bakgrund, olika fysiska/psykiska tillgångar och begränsningar samt olika typer av upplevelser.</a:t>
            </a:r>
          </a:p>
          <a:p>
            <a:endParaRPr lang="sv-SE" dirty="0" smtClean="0"/>
          </a:p>
          <a:p>
            <a:r>
              <a:rPr lang="sv-SE" dirty="0" smtClean="0"/>
              <a:t>Barnen skiftar i ålder och är i olika mognadsfaser. </a:t>
            </a:r>
            <a:endParaRPr lang="sv-SE" dirty="0"/>
          </a:p>
        </p:txBody>
      </p:sp>
      <p:pic>
        <p:nvPicPr>
          <p:cNvPr id="6" name="Picture 2" descr="logga BU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6012160" y="6033984"/>
            <a:ext cx="648072" cy="72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034404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4FD8A3D1-E43D-4759-9C5A-C28FD47C5D02}" type="datetime1">
              <a:rPr lang="sv-SE" smtClean="0"/>
              <a:t>2016-09-02</a:t>
            </a:fld>
            <a:endParaRPr lang="sv-SE" dirty="0"/>
          </a:p>
        </p:txBody>
      </p:sp>
      <p:sp>
        <p:nvSpPr>
          <p:cNvPr id="4" name="Platshållare för sidfot 3"/>
          <p:cNvSpPr>
            <a:spLocks noGrp="1"/>
          </p:cNvSpPr>
          <p:nvPr>
            <p:ph type="ftr" sz="quarter" idx="11"/>
          </p:nvPr>
        </p:nvSpPr>
        <p:spPr/>
        <p:txBody>
          <a:bodyPr/>
          <a:lstStyle/>
          <a:p>
            <a:r>
              <a:rPr lang="sv-SE" smtClean="0"/>
              <a:t>Barn- och ungdomshälsan/BUP</a:t>
            </a:r>
            <a:endParaRPr lang="sv-SE" sz="800" b="0" dirty="0"/>
          </a:p>
        </p:txBody>
      </p:sp>
      <p:sp>
        <p:nvSpPr>
          <p:cNvPr id="5" name="Platshållare för text 4"/>
          <p:cNvSpPr>
            <a:spLocks noGrp="1"/>
          </p:cNvSpPr>
          <p:nvPr>
            <p:ph type="body" sz="quarter" idx="14"/>
          </p:nvPr>
        </p:nvSpPr>
        <p:spPr>
          <a:xfrm>
            <a:off x="971600" y="1772816"/>
            <a:ext cx="7272338" cy="3672408"/>
          </a:xfrm>
        </p:spPr>
        <p:txBody>
          <a:bodyPr/>
          <a:lstStyle/>
          <a:p>
            <a:r>
              <a:rPr lang="sv-SE" dirty="0" smtClean="0"/>
              <a:t>Många av de ensamkommande barnen kan i hemlandet eller under flykt ha varit med om potentiellt traumatiserande händelser.</a:t>
            </a:r>
          </a:p>
          <a:p>
            <a:endParaRPr lang="sv-SE" dirty="0" smtClean="0"/>
          </a:p>
          <a:p>
            <a:r>
              <a:rPr lang="sv-SE" dirty="0" smtClean="0"/>
              <a:t>En riskfaktor är separationen från föräldrar och/eller andra viktiga närstående.</a:t>
            </a:r>
          </a:p>
          <a:p>
            <a:endParaRPr lang="sv-SE" dirty="0" smtClean="0"/>
          </a:p>
          <a:p>
            <a:r>
              <a:rPr lang="sv-SE" dirty="0"/>
              <a:t>För många kan asylprocessen upplevas som lång och plågsam</a:t>
            </a:r>
            <a:r>
              <a:rPr lang="sv-SE" dirty="0" smtClean="0"/>
              <a:t>. </a:t>
            </a:r>
            <a:endParaRPr lang="sv-SE" dirty="0"/>
          </a:p>
        </p:txBody>
      </p:sp>
      <p:pic>
        <p:nvPicPr>
          <p:cNvPr id="6" name="Picture 2" descr="logga BU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6012160" y="6033984"/>
            <a:ext cx="648072" cy="72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578150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FE37AF3A-65EE-4612-8E7F-23EB132FEF8B}" type="datetime1">
              <a:rPr lang="sv-SE" smtClean="0"/>
              <a:t>2016-09-02</a:t>
            </a:fld>
            <a:endParaRPr lang="sv-SE"/>
          </a:p>
        </p:txBody>
      </p:sp>
      <p:sp>
        <p:nvSpPr>
          <p:cNvPr id="4" name="Platshållare för sidfot 3"/>
          <p:cNvSpPr>
            <a:spLocks noGrp="1"/>
          </p:cNvSpPr>
          <p:nvPr>
            <p:ph type="ftr" sz="quarter" idx="11"/>
          </p:nvPr>
        </p:nvSpPr>
        <p:spPr/>
        <p:txBody>
          <a:bodyPr/>
          <a:lstStyle/>
          <a:p>
            <a:r>
              <a:rPr lang="sv-SE" smtClean="0"/>
              <a:t>Barn- och ungdomshälsan/BUP</a:t>
            </a:r>
            <a:endParaRPr lang="sv-SE" sz="800" b="0" dirty="0"/>
          </a:p>
        </p:txBody>
      </p:sp>
      <p:sp>
        <p:nvSpPr>
          <p:cNvPr id="5" name="Platshållare för text 4"/>
          <p:cNvSpPr>
            <a:spLocks noGrp="1"/>
          </p:cNvSpPr>
          <p:nvPr>
            <p:ph type="body" sz="quarter" idx="14"/>
          </p:nvPr>
        </p:nvSpPr>
        <p:spPr>
          <a:xfrm>
            <a:off x="827584" y="1844824"/>
            <a:ext cx="7272338" cy="2662424"/>
          </a:xfrm>
        </p:spPr>
        <p:txBody>
          <a:bodyPr/>
          <a:lstStyle/>
          <a:p>
            <a:pPr marL="0" indent="0">
              <a:buNone/>
            </a:pPr>
            <a:endParaRPr lang="sv-SE" sz="2800" dirty="0"/>
          </a:p>
          <a:p>
            <a:r>
              <a:rPr lang="sv-SE" dirty="0" smtClean="0"/>
              <a:t>Intyg måste skrivas på begäran, det kommer då framgå att kontakt med kliniken finns, vilken diagnos man vårdas under samt kortfattat hur behandlingen ser ut.</a:t>
            </a:r>
          </a:p>
          <a:p>
            <a:r>
              <a:rPr lang="sv-SE" dirty="0" smtClean="0"/>
              <a:t>Kontakt med BUP/BUH kan inte etableras enbart utifrån önskemål om intyg, utan vårdbehovet avgör.</a:t>
            </a:r>
          </a:p>
        </p:txBody>
      </p:sp>
      <p:pic>
        <p:nvPicPr>
          <p:cNvPr id="6" name="Picture 2" descr="logga BU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6012160" y="6033984"/>
            <a:ext cx="648072" cy="72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938188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Vad är ett trauma?</a:t>
            </a:r>
            <a:endParaRPr lang="sv-SE" dirty="0"/>
          </a:p>
        </p:txBody>
      </p:sp>
      <p:sp>
        <p:nvSpPr>
          <p:cNvPr id="3" name="Platshållare för datum 2"/>
          <p:cNvSpPr>
            <a:spLocks noGrp="1"/>
          </p:cNvSpPr>
          <p:nvPr>
            <p:ph type="dt" sz="half" idx="10"/>
          </p:nvPr>
        </p:nvSpPr>
        <p:spPr/>
        <p:txBody>
          <a:bodyPr/>
          <a:lstStyle/>
          <a:p>
            <a:fld id="{3E6F518F-E54F-4014-90E9-0EEDA1E0ADBC}" type="datetime1">
              <a:rPr lang="sv-SE" smtClean="0"/>
              <a:t>2016-09-02</a:t>
            </a:fld>
            <a:endParaRPr lang="sv-SE" dirty="0"/>
          </a:p>
        </p:txBody>
      </p:sp>
      <p:sp>
        <p:nvSpPr>
          <p:cNvPr id="4" name="Platshållare för sidfot 3"/>
          <p:cNvSpPr>
            <a:spLocks noGrp="1"/>
          </p:cNvSpPr>
          <p:nvPr>
            <p:ph type="ftr" sz="quarter" idx="11"/>
          </p:nvPr>
        </p:nvSpPr>
        <p:spPr/>
        <p:txBody>
          <a:bodyPr/>
          <a:lstStyle/>
          <a:p>
            <a:r>
              <a:rPr lang="sv-SE" smtClean="0"/>
              <a:t>Barn- och ungdomshälsan/BUP</a:t>
            </a:r>
            <a:endParaRPr lang="sv-SE" sz="800" b="0" dirty="0"/>
          </a:p>
        </p:txBody>
      </p:sp>
      <p:sp>
        <p:nvSpPr>
          <p:cNvPr id="5" name="Platshållare för text 4"/>
          <p:cNvSpPr>
            <a:spLocks noGrp="1"/>
          </p:cNvSpPr>
          <p:nvPr>
            <p:ph type="body" sz="quarter" idx="14"/>
          </p:nvPr>
        </p:nvSpPr>
        <p:spPr>
          <a:xfrm>
            <a:off x="899592" y="2132856"/>
            <a:ext cx="7272338" cy="3672408"/>
          </a:xfrm>
        </p:spPr>
        <p:txBody>
          <a:bodyPr/>
          <a:lstStyle/>
          <a:p>
            <a:r>
              <a:rPr lang="sv-SE" dirty="0" smtClean="0"/>
              <a:t>En </a:t>
            </a:r>
            <a:r>
              <a:rPr lang="sv-SE" dirty="0"/>
              <a:t>traumatisk händelse kännetecknas av att en individ försätts i en eller flera situationer som är överväldigande och upplevs omöjliga att påverka samt utgör en stor psykisk påfrestning för individen. En traumatisk händelse kan vara en enstaka dramatisk händelse såsom vid stora olyckor och katastrofer, men också en del av ett återupprepat mönster av traumatiska situationer, så som </a:t>
            </a:r>
            <a:r>
              <a:rPr lang="sv-SE" dirty="0" smtClean="0"/>
              <a:t>misshandel </a:t>
            </a:r>
            <a:r>
              <a:rPr lang="sv-SE" dirty="0"/>
              <a:t>i hemmet.</a:t>
            </a:r>
          </a:p>
          <a:p>
            <a:r>
              <a:rPr lang="sv-SE" dirty="0" smtClean="0"/>
              <a:t>Händelser </a:t>
            </a:r>
            <a:r>
              <a:rPr lang="sv-SE" dirty="0"/>
              <a:t>är potentiellt traumatiserande – hur reaktionen blir beror på olika faktorer både hos barn och omgivning.</a:t>
            </a:r>
          </a:p>
          <a:p>
            <a:r>
              <a:rPr lang="sv-SE" dirty="0"/>
              <a:t>De flesta som varit med om ett eller </a:t>
            </a:r>
            <a:r>
              <a:rPr lang="sv-SE" dirty="0" smtClean="0"/>
              <a:t>flera trauman </a:t>
            </a:r>
            <a:r>
              <a:rPr lang="sv-SE" dirty="0"/>
              <a:t>utvecklar inte </a:t>
            </a:r>
            <a:r>
              <a:rPr lang="sv-SE" dirty="0" smtClean="0"/>
              <a:t>PTSD, men kan uppvisa normala krisreaktioner.</a:t>
            </a:r>
            <a:endParaRPr lang="sv-SE" dirty="0"/>
          </a:p>
          <a:p>
            <a:endParaRPr lang="sv-SE" dirty="0"/>
          </a:p>
        </p:txBody>
      </p:sp>
      <p:pic>
        <p:nvPicPr>
          <p:cNvPr id="6" name="Picture 2" descr="logga BU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6012160" y="6033984"/>
            <a:ext cx="648072" cy="72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42609507"/>
      </p:ext>
    </p:extLst>
  </p:cSld>
  <p:clrMapOvr>
    <a:masterClrMapping/>
  </p:clrMapOvr>
</p:sld>
</file>

<file path=ppt/theme/theme1.xml><?xml version="1.0" encoding="utf-8"?>
<a:theme xmlns:a="http://schemas.openxmlformats.org/drawingml/2006/main" name="Region Jönköpings län">
  <a:themeElements>
    <a:clrScheme name="Landstinget Röd">
      <a:dk1>
        <a:srgbClr val="000000"/>
      </a:dk1>
      <a:lt1>
        <a:srgbClr val="FFFFFF"/>
      </a:lt1>
      <a:dk2>
        <a:srgbClr val="000000"/>
      </a:dk2>
      <a:lt2>
        <a:srgbClr val="FFFFFF"/>
      </a:lt2>
      <a:accent1>
        <a:srgbClr val="B1001E"/>
      </a:accent1>
      <a:accent2>
        <a:srgbClr val="DC1A12"/>
      </a:accent2>
      <a:accent3>
        <a:srgbClr val="F36E6F"/>
      </a:accent3>
      <a:accent4>
        <a:srgbClr val="FBC7B5"/>
      </a:accent4>
      <a:accent5>
        <a:srgbClr val="DC1A12"/>
      </a:accent5>
      <a:accent6>
        <a:srgbClr val="8D0017"/>
      </a:accent6>
      <a:hlink>
        <a:srgbClr val="000000"/>
      </a:hlink>
      <a:folHlink>
        <a:srgbClr val="000000"/>
      </a:folHlink>
    </a:clrScheme>
    <a:fontScheme name="Landstinget Jönköping">
      <a:majorFont>
        <a:latin typeface="Arial"/>
        <a:ea typeface="Bryant Light"/>
        <a:cs typeface="Bryant Light"/>
      </a:majorFont>
      <a:minorFont>
        <a:latin typeface="Arial"/>
        <a:ea typeface="Bryant Regular"/>
        <a:cs typeface="Bryant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edicinsk diagnostik">
  <a:themeElements>
    <a:clrScheme name="Landstinget Röd">
      <a:dk1>
        <a:srgbClr val="000000"/>
      </a:dk1>
      <a:lt1>
        <a:srgbClr val="FFFFFF"/>
      </a:lt1>
      <a:dk2>
        <a:srgbClr val="000000"/>
      </a:dk2>
      <a:lt2>
        <a:srgbClr val="FFFFFF"/>
      </a:lt2>
      <a:accent1>
        <a:srgbClr val="B1001E"/>
      </a:accent1>
      <a:accent2>
        <a:srgbClr val="DC1A12"/>
      </a:accent2>
      <a:accent3>
        <a:srgbClr val="F36E6F"/>
      </a:accent3>
      <a:accent4>
        <a:srgbClr val="FBC7B5"/>
      </a:accent4>
      <a:accent5>
        <a:srgbClr val="DC1A12"/>
      </a:accent5>
      <a:accent6>
        <a:srgbClr val="8D0017"/>
      </a:accent6>
      <a:hlink>
        <a:srgbClr val="000000"/>
      </a:hlink>
      <a:folHlink>
        <a:srgbClr val="000000"/>
      </a:folHlink>
    </a:clrScheme>
    <a:fontScheme name="Landstinget Jönköping">
      <a:majorFont>
        <a:latin typeface="Arial"/>
        <a:ea typeface="Bryant Light"/>
        <a:cs typeface="Bryant Light"/>
      </a:majorFont>
      <a:minorFont>
        <a:latin typeface="Arial"/>
        <a:ea typeface="Bryant Regular"/>
        <a:cs typeface="Bryant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Vit Bakgrund - Rött Tema">
  <a:themeElements>
    <a:clrScheme name="Landstinget Röd">
      <a:dk1>
        <a:srgbClr val="000000"/>
      </a:dk1>
      <a:lt1>
        <a:srgbClr val="FFFFFF"/>
      </a:lt1>
      <a:dk2>
        <a:srgbClr val="000000"/>
      </a:dk2>
      <a:lt2>
        <a:srgbClr val="FFFFFF"/>
      </a:lt2>
      <a:accent1>
        <a:srgbClr val="B1001E"/>
      </a:accent1>
      <a:accent2>
        <a:srgbClr val="DC1A12"/>
      </a:accent2>
      <a:accent3>
        <a:srgbClr val="F36E6F"/>
      </a:accent3>
      <a:accent4>
        <a:srgbClr val="FBC7B5"/>
      </a:accent4>
      <a:accent5>
        <a:srgbClr val="DC1A12"/>
      </a:accent5>
      <a:accent6>
        <a:srgbClr val="8D0017"/>
      </a:accent6>
      <a:hlink>
        <a:srgbClr val="000000"/>
      </a:hlink>
      <a:folHlink>
        <a:srgbClr val="000000"/>
      </a:folHlink>
    </a:clrScheme>
    <a:fontScheme name="Landstinget Jönköping">
      <a:majorFont>
        <a:latin typeface="Arial"/>
        <a:ea typeface="Bryant Light"/>
        <a:cs typeface="Bryant Light"/>
      </a:majorFont>
      <a:minorFont>
        <a:latin typeface="Arial"/>
        <a:ea typeface="Bryant Regular"/>
        <a:cs typeface="Bryant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Vårdcentralerna Bra Liv">
  <a:themeElements>
    <a:clrScheme name="Landstinget Grön">
      <a:dk1>
        <a:srgbClr val="000000"/>
      </a:dk1>
      <a:lt1>
        <a:srgbClr val="FFFFFF"/>
      </a:lt1>
      <a:dk2>
        <a:srgbClr val="000000"/>
      </a:dk2>
      <a:lt2>
        <a:srgbClr val="FFFFFF"/>
      </a:lt2>
      <a:accent1>
        <a:srgbClr val="8CC63F"/>
      </a:accent1>
      <a:accent2>
        <a:srgbClr val="BFD730"/>
      </a:accent2>
      <a:accent3>
        <a:srgbClr val="D2E166"/>
      </a:accent3>
      <a:accent4>
        <a:srgbClr val="DBE99F"/>
      </a:accent4>
      <a:accent5>
        <a:srgbClr val="BFD730"/>
      </a:accent5>
      <a:accent6>
        <a:srgbClr val="579835"/>
      </a:accent6>
      <a:hlink>
        <a:srgbClr val="000000"/>
      </a:hlink>
      <a:folHlink>
        <a:srgbClr val="000000"/>
      </a:folHlink>
    </a:clrScheme>
    <a:fontScheme name="Landstinget Jönköping">
      <a:majorFont>
        <a:latin typeface="Arial"/>
        <a:ea typeface="Bryant Light"/>
        <a:cs typeface="Bryant Light"/>
      </a:majorFont>
      <a:minorFont>
        <a:latin typeface="Arial"/>
        <a:ea typeface="Bryant Regular"/>
        <a:cs typeface="Bryant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Folktandvården">
  <a:themeElements>
    <a:clrScheme name="Landstinget Grön">
      <a:dk1>
        <a:srgbClr val="000000"/>
      </a:dk1>
      <a:lt1>
        <a:srgbClr val="FFFFFF"/>
      </a:lt1>
      <a:dk2>
        <a:srgbClr val="000000"/>
      </a:dk2>
      <a:lt2>
        <a:srgbClr val="FFFFFF"/>
      </a:lt2>
      <a:accent1>
        <a:srgbClr val="8CC63F"/>
      </a:accent1>
      <a:accent2>
        <a:srgbClr val="BFD730"/>
      </a:accent2>
      <a:accent3>
        <a:srgbClr val="D2E166"/>
      </a:accent3>
      <a:accent4>
        <a:srgbClr val="DBE99F"/>
      </a:accent4>
      <a:accent5>
        <a:srgbClr val="BFD730"/>
      </a:accent5>
      <a:accent6>
        <a:srgbClr val="579835"/>
      </a:accent6>
      <a:hlink>
        <a:srgbClr val="000000"/>
      </a:hlink>
      <a:folHlink>
        <a:srgbClr val="000000"/>
      </a:folHlink>
    </a:clrScheme>
    <a:fontScheme name="Landstinget Jönköping">
      <a:majorFont>
        <a:latin typeface="Arial"/>
        <a:ea typeface="Bryant Light"/>
        <a:cs typeface="Bryant Light"/>
      </a:majorFont>
      <a:minorFont>
        <a:latin typeface="Arial"/>
        <a:ea typeface="Bryant Regular"/>
        <a:cs typeface="Bryant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dontologiska Institutionen">
  <a:themeElements>
    <a:clrScheme name="Landstinget Grön">
      <a:dk1>
        <a:srgbClr val="000000"/>
      </a:dk1>
      <a:lt1>
        <a:srgbClr val="FFFFFF"/>
      </a:lt1>
      <a:dk2>
        <a:srgbClr val="000000"/>
      </a:dk2>
      <a:lt2>
        <a:srgbClr val="FFFFFF"/>
      </a:lt2>
      <a:accent1>
        <a:srgbClr val="8CC63F"/>
      </a:accent1>
      <a:accent2>
        <a:srgbClr val="BFD730"/>
      </a:accent2>
      <a:accent3>
        <a:srgbClr val="D2E166"/>
      </a:accent3>
      <a:accent4>
        <a:srgbClr val="DBE99F"/>
      </a:accent4>
      <a:accent5>
        <a:srgbClr val="BFD730"/>
      </a:accent5>
      <a:accent6>
        <a:srgbClr val="579835"/>
      </a:accent6>
      <a:hlink>
        <a:srgbClr val="000000"/>
      </a:hlink>
      <a:folHlink>
        <a:srgbClr val="000000"/>
      </a:folHlink>
    </a:clrScheme>
    <a:fontScheme name="Landstinget Jönköping">
      <a:majorFont>
        <a:latin typeface="Arial"/>
        <a:ea typeface="Bryant Light"/>
        <a:cs typeface="Bryant Light"/>
      </a:majorFont>
      <a:minorFont>
        <a:latin typeface="Arial"/>
        <a:ea typeface="Bryant Regular"/>
        <a:cs typeface="Bryant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Vit Bakgrund - Grönt Tema">
  <a:themeElements>
    <a:clrScheme name="Landstinget Grön">
      <a:dk1>
        <a:srgbClr val="000000"/>
      </a:dk1>
      <a:lt1>
        <a:srgbClr val="FFFFFF"/>
      </a:lt1>
      <a:dk2>
        <a:srgbClr val="000000"/>
      </a:dk2>
      <a:lt2>
        <a:srgbClr val="FFFFFF"/>
      </a:lt2>
      <a:accent1>
        <a:srgbClr val="8CC63F"/>
      </a:accent1>
      <a:accent2>
        <a:srgbClr val="BFD730"/>
      </a:accent2>
      <a:accent3>
        <a:srgbClr val="D2E166"/>
      </a:accent3>
      <a:accent4>
        <a:srgbClr val="DBE99F"/>
      </a:accent4>
      <a:accent5>
        <a:srgbClr val="BFD730"/>
      </a:accent5>
      <a:accent6>
        <a:srgbClr val="579835"/>
      </a:accent6>
      <a:hlink>
        <a:srgbClr val="000000"/>
      </a:hlink>
      <a:folHlink>
        <a:srgbClr val="000000"/>
      </a:folHlink>
    </a:clrScheme>
    <a:fontScheme name="Landstinget Jönköping">
      <a:majorFont>
        <a:latin typeface="Arial"/>
        <a:ea typeface="Bryant Light"/>
        <a:cs typeface="Bryant Light"/>
      </a:majorFont>
      <a:minorFont>
        <a:latin typeface="Arial"/>
        <a:ea typeface="Bryant Regular"/>
        <a:cs typeface="Bryant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1657</TotalTime>
  <Words>1117</Words>
  <Application>Microsoft Office PowerPoint</Application>
  <PresentationFormat>Bildspel på skärmen (4:3)</PresentationFormat>
  <Paragraphs>153</Paragraphs>
  <Slides>23</Slides>
  <Notes>1</Notes>
  <HiddenSlides>0</HiddenSlides>
  <MMClips>0</MMClips>
  <ScaleCrop>false</ScaleCrop>
  <HeadingPairs>
    <vt:vector size="6" baseType="variant">
      <vt:variant>
        <vt:lpstr>Använt teckensnitt</vt:lpstr>
      </vt:variant>
      <vt:variant>
        <vt:i4>5</vt:i4>
      </vt:variant>
      <vt:variant>
        <vt:lpstr>Tema</vt:lpstr>
      </vt:variant>
      <vt:variant>
        <vt:i4>7</vt:i4>
      </vt:variant>
      <vt:variant>
        <vt:lpstr>Bildrubriker</vt:lpstr>
      </vt:variant>
      <vt:variant>
        <vt:i4>23</vt:i4>
      </vt:variant>
    </vt:vector>
  </HeadingPairs>
  <TitlesOfParts>
    <vt:vector size="35" baseType="lpstr">
      <vt:lpstr>Arial</vt:lpstr>
      <vt:lpstr>Bryant Light</vt:lpstr>
      <vt:lpstr>Bryant Regular</vt:lpstr>
      <vt:lpstr>Calibri</vt:lpstr>
      <vt:lpstr>Wingdings</vt:lpstr>
      <vt:lpstr>Region Jönköpings län</vt:lpstr>
      <vt:lpstr>Medicinsk diagnostik</vt:lpstr>
      <vt:lpstr>Vit Bakgrund - Rött Tema</vt:lpstr>
      <vt:lpstr>Vårdcentralerna Bra Liv</vt:lpstr>
      <vt:lpstr>Folktandvården</vt:lpstr>
      <vt:lpstr>Odontologiska Institutionen</vt:lpstr>
      <vt:lpstr>Vit Bakgrund - Grönt Tema</vt:lpstr>
      <vt:lpstr>Samverkan kring ensamkommande barn</vt:lpstr>
      <vt:lpstr>Våra ansvarsområden</vt:lpstr>
      <vt:lpstr>PowerPoint-presentation</vt:lpstr>
      <vt:lpstr>Organisation BUP Jönköping</vt:lpstr>
      <vt:lpstr>Länsenheten – Avdelning 61</vt:lpstr>
      <vt:lpstr>Ensamkommande barn</vt:lpstr>
      <vt:lpstr>PowerPoint-presentation</vt:lpstr>
      <vt:lpstr>PowerPoint-presentation</vt:lpstr>
      <vt:lpstr>Vad är ett trauma?</vt:lpstr>
      <vt:lpstr>Vanliga krisreaktioner</vt:lpstr>
      <vt:lpstr>Hur kan man främja en bättre psykisk hälsa?</vt:lpstr>
      <vt:lpstr>PowerPoint-presentation</vt:lpstr>
      <vt:lpstr>PowerPoint-presentation</vt:lpstr>
      <vt:lpstr>PowerPoint-presentation</vt:lpstr>
      <vt:lpstr>PowerPoint-presentation</vt:lpstr>
      <vt:lpstr>Sömnsvårigheter</vt:lpstr>
      <vt:lpstr>Vad ska man inte göra?</vt:lpstr>
      <vt:lpstr>När bör man söka vård?</vt:lpstr>
      <vt:lpstr>PowerPoint-presentation</vt:lpstr>
      <vt:lpstr>Var söka vård?</vt:lpstr>
      <vt:lpstr>PowerPoint-presentation</vt:lpstr>
      <vt:lpstr>Behandling</vt:lpstr>
      <vt:lpstr>Bra länkar!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christian</dc:creator>
  <cp:lastModifiedBy>Viveca Axelsson</cp:lastModifiedBy>
  <cp:revision>120</cp:revision>
  <dcterms:created xsi:type="dcterms:W3CDTF">2012-02-21T09:53:48Z</dcterms:created>
  <dcterms:modified xsi:type="dcterms:W3CDTF">2016-09-02T09:44:46Z</dcterms:modified>
</cp:coreProperties>
</file>