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slideLayouts/slideLayout6.xml" ContentType="application/vnd.openxmlformats-officedocument.presentationml.slideLayout+xml"/>
  <Override PartName="/ppt/theme/theme6.xml" ContentType="application/vnd.openxmlformats-officedocument.theme+xml"/>
  <Override PartName="/ppt/slideLayouts/slideLayout7.xml" ContentType="application/vnd.openxmlformats-officedocument.presentationml.slideLayout+xml"/>
  <Override PartName="/ppt/theme/theme7.xml" ContentType="application/vnd.openxmlformats-officedocument.theme+xml"/>
  <Override PartName="/ppt/slideLayouts/slideLayout8.xml" ContentType="application/vnd.openxmlformats-officedocument.presentationml.slideLayout+xml"/>
  <Override PartName="/ppt/theme/theme8.xml" ContentType="application/vnd.openxmlformats-officedocument.theme+xml"/>
  <Override PartName="/ppt/slideLayouts/slideLayout9.xml" ContentType="application/vnd.openxmlformats-officedocument.presentationml.slideLayout+xml"/>
  <Override PartName="/ppt/theme/theme9.xml" ContentType="application/vnd.openxmlformats-officedocument.theme+xml"/>
  <Override PartName="/ppt/slideLayouts/slideLayout10.xml" ContentType="application/vnd.openxmlformats-officedocument.presentationml.slideLayout+xml"/>
  <Override PartName="/ppt/theme/theme10.xml" ContentType="application/vnd.openxmlformats-officedocument.theme+xml"/>
  <Override PartName="/ppt/slideLayouts/slideLayout11.xml" ContentType="application/vnd.openxmlformats-officedocument.presentationml.slideLayout+xml"/>
  <Override PartName="/ppt/theme/theme11.xml" ContentType="application/vnd.openxmlformats-officedocument.theme+xml"/>
  <Override PartName="/ppt/slideLayouts/slideLayout12.xml" ContentType="application/vnd.openxmlformats-officedocument.presentationml.slideLayout+xml"/>
  <Override PartName="/ppt/theme/theme12.xml" ContentType="application/vnd.openxmlformats-officedocument.theme+xml"/>
  <Override PartName="/ppt/slideLayouts/slideLayout13.xml" ContentType="application/vnd.openxmlformats-officedocument.presentationml.slideLayout+xml"/>
  <Override PartName="/ppt/theme/theme13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14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15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16.xml" ContentType="application/vnd.openxmlformats-officedocument.theme+xml"/>
  <Override PartName="/ppt/theme/theme17.xml" ContentType="application/vnd.openxmlformats-officedocument.theme+xml"/>
  <Override PartName="/ppt/theme/theme18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1" r:id="rId3"/>
    <p:sldMasterId id="2147483718" r:id="rId4"/>
    <p:sldMasterId id="2147483716" r:id="rId5"/>
    <p:sldMasterId id="2147483714" r:id="rId6"/>
    <p:sldMasterId id="2147483712" r:id="rId7"/>
    <p:sldMasterId id="2147483710" r:id="rId8"/>
    <p:sldMasterId id="2147483708" r:id="rId9"/>
    <p:sldMasterId id="2147483706" r:id="rId10"/>
    <p:sldMasterId id="2147483704" r:id="rId11"/>
    <p:sldMasterId id="2147483702" r:id="rId12"/>
    <p:sldMasterId id="2147483700" r:id="rId13"/>
    <p:sldMasterId id="2147483698" r:id="rId14"/>
    <p:sldMasterId id="2147483682" r:id="rId15"/>
    <p:sldMasterId id="2147483684" r:id="rId16"/>
    <p:sldMasterId id="2147483691" r:id="rId17"/>
    <p:sldMasterId id="2147483720" r:id="rId18"/>
  </p:sldMasterIdLst>
  <p:notesMasterIdLst>
    <p:notesMasterId r:id="rId26"/>
  </p:notesMasterIdLst>
  <p:handoutMasterIdLst>
    <p:handoutMasterId r:id="rId27"/>
  </p:handoutMasterIdLst>
  <p:sldIdLst>
    <p:sldId id="293" r:id="rId19"/>
    <p:sldId id="303" r:id="rId20"/>
    <p:sldId id="284" r:id="rId21"/>
    <p:sldId id="300" r:id="rId22"/>
    <p:sldId id="302" r:id="rId23"/>
    <p:sldId id="304" r:id="rId24"/>
    <p:sldId id="286" r:id="rId25"/>
  </p:sldIdLst>
  <p:sldSz cx="9144000" cy="6858000" type="screen4x3"/>
  <p:notesSz cx="6805613" cy="9939338"/>
  <p:defaultTextStyle>
    <a:defPPr>
      <a:defRPr lang="sv-SE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624">
          <p15:clr>
            <a:srgbClr val="A4A3A4"/>
          </p15:clr>
        </p15:guide>
        <p15:guide id="2" orient="horz" pos="1200">
          <p15:clr>
            <a:srgbClr val="A4A3A4"/>
          </p15:clr>
        </p15:guide>
        <p15:guide id="3" orient="horz" pos="3504">
          <p15:clr>
            <a:srgbClr val="A4A3A4"/>
          </p15:clr>
        </p15:guide>
        <p15:guide id="4" pos="432">
          <p15:clr>
            <a:srgbClr val="A4A3A4"/>
          </p15:clr>
        </p15:guide>
        <p15:guide id="5" pos="4992">
          <p15:clr>
            <a:srgbClr val="A4A3A4"/>
          </p15:clr>
        </p15:guide>
        <p15:guide id="6" pos="2784">
          <p15:clr>
            <a:srgbClr val="A4A3A4"/>
          </p15:clr>
        </p15:guide>
        <p15:guide id="7" pos="254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500"/>
    <a:srgbClr val="C2002D"/>
    <a:srgbClr val="9D156A"/>
    <a:srgbClr val="AE3177"/>
    <a:srgbClr val="F5D300"/>
    <a:srgbClr val="ED0026"/>
    <a:srgbClr val="B331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624"/>
        <p:guide orient="horz" pos="1200"/>
        <p:guide orient="horz" pos="3504"/>
        <p:guide pos="432"/>
        <p:guide pos="4992"/>
        <p:guide pos="2784"/>
        <p:guide pos="254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6.xml"/><Relationship Id="rId13" Type="http://schemas.openxmlformats.org/officeDocument/2006/relationships/slideMaster" Target="slideMasters/slideMaster11.xml"/><Relationship Id="rId18" Type="http://schemas.openxmlformats.org/officeDocument/2006/relationships/slideMaster" Target="slideMasters/slideMaster16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1.xml"/><Relationship Id="rId21" Type="http://schemas.openxmlformats.org/officeDocument/2006/relationships/slide" Target="slides/slide3.xml"/><Relationship Id="rId7" Type="http://schemas.openxmlformats.org/officeDocument/2006/relationships/slideMaster" Target="slideMasters/slideMaster5.xml"/><Relationship Id="rId12" Type="http://schemas.openxmlformats.org/officeDocument/2006/relationships/slideMaster" Target="slideMasters/slideMaster10.xml"/><Relationship Id="rId17" Type="http://schemas.openxmlformats.org/officeDocument/2006/relationships/slideMaster" Target="slideMasters/slideMaster15.xml"/><Relationship Id="rId25" Type="http://schemas.openxmlformats.org/officeDocument/2006/relationships/slide" Target="slides/slide7.xml"/><Relationship Id="rId2" Type="http://schemas.openxmlformats.org/officeDocument/2006/relationships/customXml" Target="../customXml/item2.xml"/><Relationship Id="rId16" Type="http://schemas.openxmlformats.org/officeDocument/2006/relationships/slideMaster" Target="slideMasters/slideMaster14.xml"/><Relationship Id="rId20" Type="http://schemas.openxmlformats.org/officeDocument/2006/relationships/slide" Target="slides/slide2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4.xml"/><Relationship Id="rId11" Type="http://schemas.openxmlformats.org/officeDocument/2006/relationships/slideMaster" Target="slideMasters/slideMaster9.xml"/><Relationship Id="rId24" Type="http://schemas.openxmlformats.org/officeDocument/2006/relationships/slide" Target="slides/slide6.xml"/><Relationship Id="rId5" Type="http://schemas.openxmlformats.org/officeDocument/2006/relationships/slideMaster" Target="slideMasters/slideMaster3.xml"/><Relationship Id="rId15" Type="http://schemas.openxmlformats.org/officeDocument/2006/relationships/slideMaster" Target="slideMasters/slideMaster13.xml"/><Relationship Id="rId23" Type="http://schemas.openxmlformats.org/officeDocument/2006/relationships/slide" Target="slides/slide5.xml"/><Relationship Id="rId28" Type="http://schemas.openxmlformats.org/officeDocument/2006/relationships/presProps" Target="presProps.xml"/><Relationship Id="rId10" Type="http://schemas.openxmlformats.org/officeDocument/2006/relationships/slideMaster" Target="slideMasters/slideMaster8.xml"/><Relationship Id="rId19" Type="http://schemas.openxmlformats.org/officeDocument/2006/relationships/slide" Target="slides/slide1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2.xml"/><Relationship Id="rId9" Type="http://schemas.openxmlformats.org/officeDocument/2006/relationships/slideMaster" Target="slideMasters/slideMaster7.xml"/><Relationship Id="rId14" Type="http://schemas.openxmlformats.org/officeDocument/2006/relationships/slideMaster" Target="slideMasters/slideMaster12.xml"/><Relationship Id="rId22" Type="http://schemas.openxmlformats.org/officeDocument/2006/relationships/slide" Target="slides/slide4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54939" y="0"/>
            <a:ext cx="2949099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4E75AD-B7B9-416D-AF90-0271291976D0}" type="datetimeFigureOut">
              <a:rPr lang="sv-SE" smtClean="0"/>
              <a:t>2016-11-07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9440647"/>
            <a:ext cx="2949099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54939" y="9440647"/>
            <a:ext cx="2949099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EC1698-84DF-43B8-A6A3-78F628C7EED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831794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099" cy="496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ヒラギノ角ゴ Pro W3" pitchFamily="1" charset="-128"/>
                <a:cs typeface="+mn-cs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6514" y="0"/>
            <a:ext cx="2949099" cy="496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ヒラギノ角ゴ Pro W3" pitchFamily="1" charset="-128"/>
                <a:cs typeface="+mn-cs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0750" y="746125"/>
            <a:ext cx="4965700" cy="37258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="" xmlns:a14="http://schemas.microsoft.com/office/drawing/2010/main" val="1"/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7415" y="4721186"/>
            <a:ext cx="4990783" cy="4472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noProof="0"/>
              <a:t>Klicka här för att ändra format på bakgrundstexten</a:t>
            </a:r>
          </a:p>
          <a:p>
            <a:pPr lvl="1"/>
            <a:r>
              <a:rPr lang="sv-SE" noProof="0"/>
              <a:t>Nivå två</a:t>
            </a:r>
          </a:p>
          <a:p>
            <a:pPr lvl="2"/>
            <a:r>
              <a:rPr lang="sv-SE" noProof="0"/>
              <a:t>Nivå tre</a:t>
            </a:r>
          </a:p>
          <a:p>
            <a:pPr lvl="3"/>
            <a:r>
              <a:rPr lang="sv-SE" noProof="0"/>
              <a:t>Nivå fyra</a:t>
            </a:r>
          </a:p>
          <a:p>
            <a:pPr lvl="4"/>
            <a:r>
              <a:rPr lang="sv-SE" noProof="0"/>
              <a:t>Nivå fem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2371"/>
            <a:ext cx="2949099" cy="496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ヒラギノ角ゴ Pro W3" pitchFamily="1" charset="-128"/>
                <a:cs typeface="+mn-cs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6514" y="9442371"/>
            <a:ext cx="2949099" cy="496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5DE81B6C-57E3-A940-92C3-110294C5356B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8094433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pitchFamily="1" charset="-128"/>
        <a:cs typeface="ヒラギノ角ゴ Pro W3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pitchFamily="1" charset="-128"/>
        <a:cs typeface="ヒラギノ角ゴ Pro W3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pitchFamily="1" charset="-128"/>
        <a:cs typeface="ヒラギノ角ゴ Pro W3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pitchFamily="1" charset="-128"/>
        <a:cs typeface="ヒラギノ角ゴ Pro W3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pitchFamily="1" charset="-128"/>
        <a:cs typeface="ヒラギノ角ゴ Pro W3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1628800"/>
            <a:ext cx="7772400" cy="14700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91480" y="2336056"/>
            <a:ext cx="7552928" cy="108822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aseline="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24652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1628800"/>
            <a:ext cx="7772400" cy="14700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91480" y="2336056"/>
            <a:ext cx="7552928" cy="108822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aseline="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463620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1628800"/>
            <a:ext cx="7772400" cy="14700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91480" y="2336056"/>
            <a:ext cx="7552928" cy="108822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aseline="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952885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1628800"/>
            <a:ext cx="7772400" cy="14700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91480" y="2336056"/>
            <a:ext cx="7552928" cy="108822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aseline="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144953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1628800"/>
            <a:ext cx="7772400" cy="14700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91480" y="2336056"/>
            <a:ext cx="7552928" cy="108822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aseline="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v-SE" dirty="0" smtClean="0"/>
              <a:t>Klicka här för att ändra format på underrubrik i bakgrunden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538208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31640" y="2996952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v-SE" dirty="0" smtClean="0"/>
              <a:t>Klicka här för att ändra format på underrubrik i bakgrunden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162652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11560" y="1052736"/>
            <a:ext cx="8229600" cy="780685"/>
          </a:xfrm>
          <a:prstGeom prst="rect">
            <a:avLst/>
          </a:prstGeom>
        </p:spPr>
        <p:txBody>
          <a:bodyPr/>
          <a:lstStyle/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90872" y="1916832"/>
            <a:ext cx="8229600" cy="341724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218095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1"/>
          <p:cNvSpPr>
            <a:spLocks noGrp="1"/>
          </p:cNvSpPr>
          <p:nvPr>
            <p:ph type="title"/>
          </p:nvPr>
        </p:nvSpPr>
        <p:spPr>
          <a:xfrm>
            <a:off x="722313" y="1340768"/>
            <a:ext cx="7772400" cy="845741"/>
          </a:xfrm>
          <a:prstGeom prst="rect">
            <a:avLst/>
          </a:prstGeom>
        </p:spPr>
        <p:txBody>
          <a:bodyPr anchor="t"/>
          <a:lstStyle>
            <a:lvl1pPr algn="l">
              <a:defRPr sz="4000" b="1" cap="none"/>
            </a:lvl1pPr>
          </a:lstStyle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5" name="Platshållare för text 2"/>
          <p:cNvSpPr>
            <a:spLocks noGrp="1"/>
          </p:cNvSpPr>
          <p:nvPr>
            <p:ph type="body" idx="1"/>
          </p:nvPr>
        </p:nvSpPr>
        <p:spPr>
          <a:xfrm>
            <a:off x="747340" y="1997224"/>
            <a:ext cx="7772400" cy="4345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v-SE" dirty="0" smtClean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19892438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54359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910588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63688" y="4005064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92696"/>
            <a:ext cx="5486400" cy="33202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v-SE" noProof="0" smtClean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63688" y="4571802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24800772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1628800"/>
            <a:ext cx="7772400" cy="14700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91480" y="2336056"/>
            <a:ext cx="7552928" cy="108822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aseline="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849953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31640" y="2996952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v-SE" dirty="0" smtClean="0"/>
              <a:t>Klicka här för att ändra format på underrubrik i bakgrunden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521596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11560" y="1052736"/>
            <a:ext cx="8229600" cy="780685"/>
          </a:xfrm>
          <a:prstGeom prst="rect">
            <a:avLst/>
          </a:prstGeom>
        </p:spPr>
        <p:txBody>
          <a:bodyPr/>
          <a:lstStyle/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90872" y="1916832"/>
            <a:ext cx="8229600" cy="341724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478232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1"/>
          <p:cNvSpPr>
            <a:spLocks noGrp="1"/>
          </p:cNvSpPr>
          <p:nvPr>
            <p:ph type="title"/>
          </p:nvPr>
        </p:nvSpPr>
        <p:spPr>
          <a:xfrm>
            <a:off x="722313" y="1340768"/>
            <a:ext cx="7772400" cy="845741"/>
          </a:xfrm>
          <a:prstGeom prst="rect">
            <a:avLst/>
          </a:prstGeom>
        </p:spPr>
        <p:txBody>
          <a:bodyPr anchor="t"/>
          <a:lstStyle>
            <a:lvl1pPr algn="l">
              <a:defRPr sz="4000" b="1" cap="none"/>
            </a:lvl1pPr>
          </a:lstStyle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5" name="Platshållare för text 2"/>
          <p:cNvSpPr>
            <a:spLocks noGrp="1"/>
          </p:cNvSpPr>
          <p:nvPr>
            <p:ph type="body" idx="1"/>
          </p:nvPr>
        </p:nvSpPr>
        <p:spPr>
          <a:xfrm>
            <a:off x="747340" y="1997224"/>
            <a:ext cx="7772400" cy="4345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v-SE" dirty="0" smtClean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18289187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4003834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1394705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63688" y="4005064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92696"/>
            <a:ext cx="5486400" cy="33202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v-SE" noProof="0" smtClean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63688" y="4571802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7285114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31640" y="2996952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v-SE" dirty="0" smtClean="0"/>
              <a:t>Klicka här för att ändra format på underrubrik i bakgrunden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8286011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11560" y="1052736"/>
            <a:ext cx="8229600" cy="780685"/>
          </a:xfrm>
          <a:prstGeom prst="rect">
            <a:avLst/>
          </a:prstGeom>
        </p:spPr>
        <p:txBody>
          <a:bodyPr/>
          <a:lstStyle/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90872" y="1916832"/>
            <a:ext cx="8229600" cy="341724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6633666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1"/>
          <p:cNvSpPr>
            <a:spLocks noGrp="1"/>
          </p:cNvSpPr>
          <p:nvPr>
            <p:ph type="title"/>
          </p:nvPr>
        </p:nvSpPr>
        <p:spPr>
          <a:xfrm>
            <a:off x="722313" y="1340768"/>
            <a:ext cx="7772400" cy="845741"/>
          </a:xfrm>
          <a:prstGeom prst="rect">
            <a:avLst/>
          </a:prstGeom>
        </p:spPr>
        <p:txBody>
          <a:bodyPr anchor="t"/>
          <a:lstStyle>
            <a:lvl1pPr algn="l">
              <a:defRPr sz="4000" b="1" cap="none"/>
            </a:lvl1pPr>
          </a:lstStyle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5" name="Platshållare för text 2"/>
          <p:cNvSpPr>
            <a:spLocks noGrp="1"/>
          </p:cNvSpPr>
          <p:nvPr>
            <p:ph type="body" idx="1"/>
          </p:nvPr>
        </p:nvSpPr>
        <p:spPr>
          <a:xfrm>
            <a:off x="747340" y="1997224"/>
            <a:ext cx="7772400" cy="4345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v-SE" dirty="0" smtClean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55699152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71184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1628800"/>
            <a:ext cx="7772400" cy="14700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91480" y="2336056"/>
            <a:ext cx="7552928" cy="108822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aseline="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2394668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4503798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63688" y="4005064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92696"/>
            <a:ext cx="5486400" cy="33202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v-SE" noProof="0" smtClean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63688" y="4571802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18481723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1628800"/>
            <a:ext cx="7772400" cy="14700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91480" y="2336056"/>
            <a:ext cx="7552928" cy="108822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aseline="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088236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1628800"/>
            <a:ext cx="7772400" cy="14700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91480" y="2336056"/>
            <a:ext cx="7552928" cy="108822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aseline="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75425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1628800"/>
            <a:ext cx="7772400" cy="14700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91480" y="2336056"/>
            <a:ext cx="7552928" cy="108822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aseline="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10860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1628800"/>
            <a:ext cx="7772400" cy="14700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91480" y="2336056"/>
            <a:ext cx="7552928" cy="108822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aseline="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42499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1628800"/>
            <a:ext cx="7772400" cy="14700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91480" y="2336056"/>
            <a:ext cx="7552928" cy="108822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aseline="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88081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1628800"/>
            <a:ext cx="7772400" cy="14700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91480" y="2336056"/>
            <a:ext cx="7552928" cy="108822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aseline="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41057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1.jpg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2.jpg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jpg"/></Relationships>
</file>

<file path=ppt/slideMasters/_rels/slideMaster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3.xml"/><Relationship Id="rId1" Type="http://schemas.openxmlformats.org/officeDocument/2006/relationships/slideLayout" Target="../slideLayouts/slideLayout13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16.xml"/><Relationship Id="rId7" Type="http://schemas.openxmlformats.org/officeDocument/2006/relationships/theme" Target="../theme/theme14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22.xml"/><Relationship Id="rId7" Type="http://schemas.openxmlformats.org/officeDocument/2006/relationships/theme" Target="../theme/theme15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4.xml"/><Relationship Id="rId4" Type="http://schemas.openxmlformats.org/officeDocument/2006/relationships/slideLayout" Target="../slideLayouts/slideLayout23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28.xml"/><Relationship Id="rId7" Type="http://schemas.openxmlformats.org/officeDocument/2006/relationships/theme" Target="../theme/theme16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5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jp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jp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g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g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.jpg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8" descr="RegionSkåne_logo_RGB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2663" y="188640"/>
            <a:ext cx="6318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exhörning 9"/>
          <p:cNvSpPr>
            <a:spLocks/>
          </p:cNvSpPr>
          <p:nvPr/>
        </p:nvSpPr>
        <p:spPr bwMode="auto">
          <a:xfrm>
            <a:off x="2041200" y="4005064"/>
            <a:ext cx="2005200" cy="1728000"/>
          </a:xfrm>
          <a:prstGeom prst="hexagon">
            <a:avLst/>
          </a:prstGeom>
          <a:blipFill rotWithShape="1">
            <a:blip r:embed="rId4"/>
            <a:srcRect/>
            <a:stretch>
              <a:fillRect t="-8021" b="-8021"/>
            </a:stretch>
          </a:blip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2" name="Sexhörning 11"/>
          <p:cNvSpPr/>
          <p:nvPr/>
        </p:nvSpPr>
        <p:spPr bwMode="auto">
          <a:xfrm>
            <a:off x="467544" y="4869160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3" name="Sexhörning 12"/>
          <p:cNvSpPr/>
          <p:nvPr/>
        </p:nvSpPr>
        <p:spPr bwMode="auto">
          <a:xfrm>
            <a:off x="3614214" y="4869160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4" name="Sexhörning 13"/>
          <p:cNvSpPr/>
          <p:nvPr/>
        </p:nvSpPr>
        <p:spPr bwMode="auto">
          <a:xfrm>
            <a:off x="5188704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5" name="Sexhörning 14"/>
          <p:cNvSpPr/>
          <p:nvPr/>
        </p:nvSpPr>
        <p:spPr bwMode="auto">
          <a:xfrm>
            <a:off x="6757640" y="3140968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7" name="Sexhörning 16"/>
          <p:cNvSpPr/>
          <p:nvPr/>
        </p:nvSpPr>
        <p:spPr bwMode="auto">
          <a:xfrm>
            <a:off x="8335466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8" name="Sexhörning 17"/>
          <p:cNvSpPr/>
          <p:nvPr/>
        </p:nvSpPr>
        <p:spPr bwMode="auto">
          <a:xfrm>
            <a:off x="-1103932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+mj-lt"/>
          <a:ea typeface="+mj-ea"/>
          <a:cs typeface="ヒラギノ角ゴ Pro W3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ヒラギノ角ゴ Pro W3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ヒラギノ角ゴ Pro W3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+mn-ea"/>
          <a:cs typeface="ヒラギノ角ゴ Pro W3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cs typeface="ヒラギノ角ゴ Pro W3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ヒラギノ角ゴ Pro W3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8" descr="RegionSkåne_logo_RGB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2663" y="188640"/>
            <a:ext cx="6318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exhörning 9"/>
          <p:cNvSpPr>
            <a:spLocks/>
          </p:cNvSpPr>
          <p:nvPr/>
        </p:nvSpPr>
        <p:spPr bwMode="auto">
          <a:xfrm>
            <a:off x="2041200" y="4005064"/>
            <a:ext cx="2005200" cy="1728000"/>
          </a:xfrm>
          <a:prstGeom prst="hexagon">
            <a:avLst/>
          </a:prstGeom>
          <a:blipFill rotWithShape="1">
            <a:blip r:embed="rId4"/>
            <a:srcRect/>
            <a:stretch>
              <a:fillRect t="-8021" b="-8021"/>
            </a:stretch>
          </a:blip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2" name="Sexhörning 11"/>
          <p:cNvSpPr/>
          <p:nvPr/>
        </p:nvSpPr>
        <p:spPr bwMode="auto">
          <a:xfrm>
            <a:off x="467544" y="4869160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3" name="Sexhörning 12"/>
          <p:cNvSpPr/>
          <p:nvPr/>
        </p:nvSpPr>
        <p:spPr bwMode="auto">
          <a:xfrm>
            <a:off x="3614214" y="4869160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4" name="Sexhörning 13"/>
          <p:cNvSpPr/>
          <p:nvPr/>
        </p:nvSpPr>
        <p:spPr bwMode="auto">
          <a:xfrm>
            <a:off x="5188704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5" name="Sexhörning 14"/>
          <p:cNvSpPr/>
          <p:nvPr/>
        </p:nvSpPr>
        <p:spPr bwMode="auto">
          <a:xfrm>
            <a:off x="6757640" y="3140968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7" name="Sexhörning 16"/>
          <p:cNvSpPr/>
          <p:nvPr/>
        </p:nvSpPr>
        <p:spPr bwMode="auto">
          <a:xfrm>
            <a:off x="8335466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8" name="Sexhörning 17"/>
          <p:cNvSpPr/>
          <p:nvPr/>
        </p:nvSpPr>
        <p:spPr bwMode="auto">
          <a:xfrm>
            <a:off x="-1103932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06498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+mj-lt"/>
          <a:ea typeface="+mj-ea"/>
          <a:cs typeface="ヒラギノ角ゴ Pro W3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ヒラギノ角ゴ Pro W3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ヒラギノ角ゴ Pro W3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+mn-ea"/>
          <a:cs typeface="ヒラギノ角ゴ Pro W3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cs typeface="ヒラギノ角ゴ Pro W3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ヒラギノ角ゴ Pro W3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8" descr="RegionSkåne_logo_RGB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2663" y="188640"/>
            <a:ext cx="6318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exhörning 9"/>
          <p:cNvSpPr>
            <a:spLocks/>
          </p:cNvSpPr>
          <p:nvPr/>
        </p:nvSpPr>
        <p:spPr bwMode="auto">
          <a:xfrm>
            <a:off x="2041200" y="4005064"/>
            <a:ext cx="2005200" cy="1728000"/>
          </a:xfrm>
          <a:prstGeom prst="hexagon">
            <a:avLst/>
          </a:prstGeom>
          <a:blipFill rotWithShape="1">
            <a:blip r:embed="rId4"/>
            <a:srcRect/>
            <a:stretch>
              <a:fillRect l="847" t="-4166" r="947" b="-4166"/>
            </a:stretch>
          </a:blip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2" name="Sexhörning 11"/>
          <p:cNvSpPr/>
          <p:nvPr/>
        </p:nvSpPr>
        <p:spPr bwMode="auto">
          <a:xfrm>
            <a:off x="467544" y="4869160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3" name="Sexhörning 12"/>
          <p:cNvSpPr/>
          <p:nvPr/>
        </p:nvSpPr>
        <p:spPr bwMode="auto">
          <a:xfrm>
            <a:off x="3614214" y="4869160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4" name="Sexhörning 13"/>
          <p:cNvSpPr/>
          <p:nvPr/>
        </p:nvSpPr>
        <p:spPr bwMode="auto">
          <a:xfrm>
            <a:off x="5188704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5" name="Sexhörning 14"/>
          <p:cNvSpPr/>
          <p:nvPr/>
        </p:nvSpPr>
        <p:spPr bwMode="auto">
          <a:xfrm>
            <a:off x="6757640" y="3140968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7" name="Sexhörning 16"/>
          <p:cNvSpPr/>
          <p:nvPr/>
        </p:nvSpPr>
        <p:spPr bwMode="auto">
          <a:xfrm>
            <a:off x="8335466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8" name="Sexhörning 17"/>
          <p:cNvSpPr/>
          <p:nvPr/>
        </p:nvSpPr>
        <p:spPr bwMode="auto">
          <a:xfrm>
            <a:off x="-1103932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16449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+mj-lt"/>
          <a:ea typeface="+mj-ea"/>
          <a:cs typeface="ヒラギノ角ゴ Pro W3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ヒラギノ角ゴ Pro W3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ヒラギノ角ゴ Pro W3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+mn-ea"/>
          <a:cs typeface="ヒラギノ角ゴ Pro W3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cs typeface="ヒラギノ角ゴ Pro W3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ヒラギノ角ゴ Pro W3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8" descr="RegionSkåne_logo_RGB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2663" y="188640"/>
            <a:ext cx="6318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exhörning 9"/>
          <p:cNvSpPr>
            <a:spLocks/>
          </p:cNvSpPr>
          <p:nvPr/>
        </p:nvSpPr>
        <p:spPr bwMode="auto">
          <a:xfrm>
            <a:off x="2041200" y="4005064"/>
            <a:ext cx="2005200" cy="1728000"/>
          </a:xfrm>
          <a:prstGeom prst="hexagon">
            <a:avLst/>
          </a:prstGeom>
          <a:blipFill rotWithShape="1">
            <a:blip r:embed="rId4"/>
            <a:srcRect/>
            <a:stretch>
              <a:fillRect t="-5209" b="-5209"/>
            </a:stretch>
          </a:blip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2" name="Sexhörning 11"/>
          <p:cNvSpPr/>
          <p:nvPr/>
        </p:nvSpPr>
        <p:spPr bwMode="auto">
          <a:xfrm>
            <a:off x="467544" y="4869160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3" name="Sexhörning 12"/>
          <p:cNvSpPr/>
          <p:nvPr/>
        </p:nvSpPr>
        <p:spPr bwMode="auto">
          <a:xfrm>
            <a:off x="3614214" y="4869160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4" name="Sexhörning 13"/>
          <p:cNvSpPr/>
          <p:nvPr/>
        </p:nvSpPr>
        <p:spPr bwMode="auto">
          <a:xfrm>
            <a:off x="5188704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5" name="Sexhörning 14"/>
          <p:cNvSpPr/>
          <p:nvPr/>
        </p:nvSpPr>
        <p:spPr bwMode="auto">
          <a:xfrm>
            <a:off x="6757640" y="3140968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7" name="Sexhörning 16"/>
          <p:cNvSpPr/>
          <p:nvPr/>
        </p:nvSpPr>
        <p:spPr bwMode="auto">
          <a:xfrm>
            <a:off x="8335466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8" name="Sexhörning 17"/>
          <p:cNvSpPr/>
          <p:nvPr/>
        </p:nvSpPr>
        <p:spPr bwMode="auto">
          <a:xfrm>
            <a:off x="-1103932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7748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+mj-lt"/>
          <a:ea typeface="+mj-ea"/>
          <a:cs typeface="ヒラギノ角ゴ Pro W3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ヒラギノ角ゴ Pro W3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ヒラギノ角ゴ Pro W3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+mn-ea"/>
          <a:cs typeface="ヒラギノ角ゴ Pro W3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cs typeface="ヒラギノ角ゴ Pro W3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ヒラギノ角ゴ Pro W3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8" descr="RegionSkåne_logo_RGB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2663" y="188640"/>
            <a:ext cx="6318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exhörning 9"/>
          <p:cNvSpPr>
            <a:spLocks/>
          </p:cNvSpPr>
          <p:nvPr/>
        </p:nvSpPr>
        <p:spPr bwMode="auto">
          <a:xfrm>
            <a:off x="2040198" y="4005064"/>
            <a:ext cx="2005200" cy="1728000"/>
          </a:xfrm>
          <a:prstGeom prst="hexagon">
            <a:avLst/>
          </a:prstGeom>
          <a:solidFill>
            <a:srgbClr val="FF6500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2" name="Sexhörning 11"/>
          <p:cNvSpPr/>
          <p:nvPr/>
        </p:nvSpPr>
        <p:spPr bwMode="auto">
          <a:xfrm>
            <a:off x="467544" y="4869160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3" name="Sexhörning 12"/>
          <p:cNvSpPr/>
          <p:nvPr/>
        </p:nvSpPr>
        <p:spPr bwMode="auto">
          <a:xfrm>
            <a:off x="3614214" y="4869160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4" name="Sexhörning 13"/>
          <p:cNvSpPr/>
          <p:nvPr/>
        </p:nvSpPr>
        <p:spPr bwMode="auto">
          <a:xfrm>
            <a:off x="5188704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5" name="Sexhörning 14"/>
          <p:cNvSpPr/>
          <p:nvPr/>
        </p:nvSpPr>
        <p:spPr bwMode="auto">
          <a:xfrm>
            <a:off x="6757640" y="3140968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7" name="Sexhörning 16"/>
          <p:cNvSpPr/>
          <p:nvPr/>
        </p:nvSpPr>
        <p:spPr bwMode="auto">
          <a:xfrm>
            <a:off x="8335466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8" name="Sexhörning 17"/>
          <p:cNvSpPr/>
          <p:nvPr/>
        </p:nvSpPr>
        <p:spPr bwMode="auto">
          <a:xfrm>
            <a:off x="-1103932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66374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+mj-lt"/>
          <a:ea typeface="+mj-ea"/>
          <a:cs typeface="ヒラギノ角ゴ Pro W3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ヒラギノ角ゴ Pro W3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ヒラギノ角ゴ Pro W3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+mn-ea"/>
          <a:cs typeface="ヒラギノ角ゴ Pro W3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cs typeface="ヒラギノ角ゴ Pro W3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ヒラギノ角ゴ Pro W3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RegionSkåne_logo_RGB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2663" y="188640"/>
            <a:ext cx="6318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exhörning 5"/>
          <p:cNvSpPr/>
          <p:nvPr/>
        </p:nvSpPr>
        <p:spPr bwMode="auto">
          <a:xfrm>
            <a:off x="2633544" y="5373216"/>
            <a:ext cx="1002352" cy="864096"/>
          </a:xfrm>
          <a:prstGeom prst="hexagon">
            <a:avLst/>
          </a:prstGeom>
          <a:solidFill>
            <a:schemeClr val="bg1"/>
          </a:solidFill>
          <a:ln w="12700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7" name="Sexhörning 6"/>
          <p:cNvSpPr/>
          <p:nvPr/>
        </p:nvSpPr>
        <p:spPr bwMode="auto">
          <a:xfrm>
            <a:off x="1851143" y="4941168"/>
            <a:ext cx="1002352" cy="864096"/>
          </a:xfrm>
          <a:prstGeom prst="hexagon">
            <a:avLst/>
          </a:prstGeom>
          <a:solidFill>
            <a:schemeClr val="bg1"/>
          </a:solidFill>
          <a:ln w="12700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8" name="Sexhörning 7"/>
          <p:cNvSpPr/>
          <p:nvPr/>
        </p:nvSpPr>
        <p:spPr bwMode="auto">
          <a:xfrm>
            <a:off x="1063247" y="5373216"/>
            <a:ext cx="1002352" cy="864096"/>
          </a:xfrm>
          <a:prstGeom prst="hexagon">
            <a:avLst/>
          </a:prstGeom>
          <a:solidFill>
            <a:srgbClr val="FF6500"/>
          </a:solidFill>
          <a:ln w="12700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9" name="Sexhörning 8"/>
          <p:cNvSpPr/>
          <p:nvPr/>
        </p:nvSpPr>
        <p:spPr bwMode="auto">
          <a:xfrm>
            <a:off x="276919" y="5805264"/>
            <a:ext cx="1002352" cy="864096"/>
          </a:xfrm>
          <a:prstGeom prst="hexagon">
            <a:avLst/>
          </a:prstGeom>
          <a:solidFill>
            <a:schemeClr val="bg1"/>
          </a:solidFill>
          <a:ln w="12700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0" name="Sexhörning 9"/>
          <p:cNvSpPr/>
          <p:nvPr/>
        </p:nvSpPr>
        <p:spPr bwMode="auto">
          <a:xfrm>
            <a:off x="-508229" y="5373216"/>
            <a:ext cx="1002352" cy="864096"/>
          </a:xfrm>
          <a:prstGeom prst="hexagon">
            <a:avLst/>
          </a:prstGeom>
          <a:solidFill>
            <a:schemeClr val="bg1"/>
          </a:solidFill>
          <a:ln w="12700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80575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+mj-lt"/>
          <a:ea typeface="+mj-ea"/>
          <a:cs typeface="ヒラギノ角ゴ Pro W3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ヒラギノ角ゴ Pro W3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ヒラギノ角ゴ Pro W3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+mn-ea"/>
          <a:cs typeface="ヒラギノ角ゴ Pro W3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cs typeface="ヒラギノ角ゴ Pro W3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ヒラギノ角ゴ Pro W3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RegionSkåne_logo_RGB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2663" y="188640"/>
            <a:ext cx="6318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exhörning 6"/>
          <p:cNvSpPr/>
          <p:nvPr/>
        </p:nvSpPr>
        <p:spPr bwMode="auto">
          <a:xfrm>
            <a:off x="7547796" y="5597748"/>
            <a:ext cx="827928" cy="713730"/>
          </a:xfrm>
          <a:prstGeom prst="hexagon">
            <a:avLst/>
          </a:prstGeom>
          <a:solidFill>
            <a:schemeClr val="bg1"/>
          </a:solidFill>
          <a:ln w="12700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8" name="Sexhörning 7"/>
          <p:cNvSpPr/>
          <p:nvPr/>
        </p:nvSpPr>
        <p:spPr bwMode="auto">
          <a:xfrm>
            <a:off x="8202218" y="5955630"/>
            <a:ext cx="827928" cy="713730"/>
          </a:xfrm>
          <a:prstGeom prst="hexagon">
            <a:avLst/>
          </a:prstGeom>
          <a:solidFill>
            <a:srgbClr val="FF6500"/>
          </a:solidFill>
          <a:ln w="12700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0" name="Sexhörning 9"/>
          <p:cNvSpPr/>
          <p:nvPr/>
        </p:nvSpPr>
        <p:spPr bwMode="auto">
          <a:xfrm>
            <a:off x="8856640" y="5604098"/>
            <a:ext cx="827928" cy="713730"/>
          </a:xfrm>
          <a:prstGeom prst="hexagon">
            <a:avLst/>
          </a:prstGeom>
          <a:solidFill>
            <a:schemeClr val="bg1"/>
          </a:solidFill>
          <a:ln w="12700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61637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+mj-lt"/>
          <a:ea typeface="+mj-ea"/>
          <a:cs typeface="ヒラギノ角ゴ Pro W3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ヒラギノ角ゴ Pro W3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ヒラギノ角ゴ Pro W3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+mn-ea"/>
          <a:cs typeface="ヒラギノ角ゴ Pro W3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cs typeface="ヒラギノ角ゴ Pro W3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ヒラギノ角ゴ Pro W3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RegionSkåne_logo_RGB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2663" y="188640"/>
            <a:ext cx="6318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exhörning 6"/>
          <p:cNvSpPr/>
          <p:nvPr/>
        </p:nvSpPr>
        <p:spPr bwMode="auto">
          <a:xfrm>
            <a:off x="6228184" y="5360516"/>
            <a:ext cx="1002352" cy="864096"/>
          </a:xfrm>
          <a:prstGeom prst="hexagon">
            <a:avLst/>
          </a:prstGeom>
          <a:solidFill>
            <a:schemeClr val="bg1"/>
          </a:solidFill>
          <a:ln w="12700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8" name="Sexhörning 7"/>
          <p:cNvSpPr/>
          <p:nvPr/>
        </p:nvSpPr>
        <p:spPr bwMode="auto">
          <a:xfrm>
            <a:off x="7005415" y="5792564"/>
            <a:ext cx="1002352" cy="864096"/>
          </a:xfrm>
          <a:prstGeom prst="hexagon">
            <a:avLst/>
          </a:prstGeom>
          <a:solidFill>
            <a:srgbClr val="FF6500"/>
          </a:solidFill>
          <a:ln w="12700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9" name="Sexhörning 8"/>
          <p:cNvSpPr/>
          <p:nvPr/>
        </p:nvSpPr>
        <p:spPr bwMode="auto">
          <a:xfrm>
            <a:off x="8584219" y="4936976"/>
            <a:ext cx="1002352" cy="864096"/>
          </a:xfrm>
          <a:prstGeom prst="hexagon">
            <a:avLst/>
          </a:prstGeom>
          <a:solidFill>
            <a:schemeClr val="bg1"/>
          </a:solidFill>
          <a:ln w="12700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0" name="Sexhörning 9"/>
          <p:cNvSpPr/>
          <p:nvPr/>
        </p:nvSpPr>
        <p:spPr bwMode="auto">
          <a:xfrm>
            <a:off x="7799071" y="5369024"/>
            <a:ext cx="1002352" cy="864096"/>
          </a:xfrm>
          <a:prstGeom prst="hexagon">
            <a:avLst/>
          </a:prstGeom>
          <a:solidFill>
            <a:schemeClr val="bg1"/>
          </a:solidFill>
          <a:ln w="12700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1" name="Sexhörning 10"/>
          <p:cNvSpPr/>
          <p:nvPr/>
        </p:nvSpPr>
        <p:spPr bwMode="auto">
          <a:xfrm>
            <a:off x="9369957" y="4509120"/>
            <a:ext cx="1002352" cy="864096"/>
          </a:xfrm>
          <a:prstGeom prst="hexagon">
            <a:avLst/>
          </a:prstGeom>
          <a:solidFill>
            <a:schemeClr val="bg1"/>
          </a:solidFill>
          <a:ln w="12700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61453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+mj-lt"/>
          <a:ea typeface="+mj-ea"/>
          <a:cs typeface="ヒラギノ角ゴ Pro W3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ヒラギノ角ゴ Pro W3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ヒラギノ角ゴ Pro W3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+mn-ea"/>
          <a:cs typeface="ヒラギノ角ゴ Pro W3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cs typeface="ヒラギノ角ゴ Pro W3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ヒラギノ角ゴ Pro W3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8" descr="RegionSkåne_logo_RGB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2663" y="188640"/>
            <a:ext cx="6318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exhörning 9"/>
          <p:cNvSpPr>
            <a:spLocks/>
          </p:cNvSpPr>
          <p:nvPr/>
        </p:nvSpPr>
        <p:spPr bwMode="auto">
          <a:xfrm>
            <a:off x="2041200" y="4005064"/>
            <a:ext cx="2005200" cy="1728000"/>
          </a:xfrm>
          <a:prstGeom prst="hexagon">
            <a:avLst/>
          </a:prstGeom>
          <a:blipFill rotWithShape="1">
            <a:blip r:embed="rId4"/>
            <a:srcRect/>
            <a:stretch>
              <a:fillRect t="-8021" b="-8021"/>
            </a:stretch>
          </a:blip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2" name="Sexhörning 11"/>
          <p:cNvSpPr/>
          <p:nvPr/>
        </p:nvSpPr>
        <p:spPr bwMode="auto">
          <a:xfrm>
            <a:off x="467544" y="4869160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3" name="Sexhörning 12"/>
          <p:cNvSpPr/>
          <p:nvPr/>
        </p:nvSpPr>
        <p:spPr bwMode="auto">
          <a:xfrm>
            <a:off x="3614214" y="4869160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4" name="Sexhörning 13"/>
          <p:cNvSpPr/>
          <p:nvPr/>
        </p:nvSpPr>
        <p:spPr bwMode="auto">
          <a:xfrm>
            <a:off x="5188704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5" name="Sexhörning 14"/>
          <p:cNvSpPr/>
          <p:nvPr/>
        </p:nvSpPr>
        <p:spPr bwMode="auto">
          <a:xfrm>
            <a:off x="6757640" y="3140968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7" name="Sexhörning 16"/>
          <p:cNvSpPr/>
          <p:nvPr/>
        </p:nvSpPr>
        <p:spPr bwMode="auto">
          <a:xfrm>
            <a:off x="8335466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8" name="Sexhörning 17"/>
          <p:cNvSpPr/>
          <p:nvPr/>
        </p:nvSpPr>
        <p:spPr bwMode="auto">
          <a:xfrm>
            <a:off x="-1103932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0193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+mj-lt"/>
          <a:ea typeface="+mj-ea"/>
          <a:cs typeface="ヒラギノ角ゴ Pro W3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ヒラギノ角ゴ Pro W3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ヒラギノ角ゴ Pro W3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+mn-ea"/>
          <a:cs typeface="ヒラギノ角ゴ Pro W3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cs typeface="ヒラギノ角ゴ Pro W3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ヒラギノ角ゴ Pro W3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8" descr="RegionSkåne_logo_RGB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2663" y="188640"/>
            <a:ext cx="6318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exhörning 9"/>
          <p:cNvSpPr>
            <a:spLocks/>
          </p:cNvSpPr>
          <p:nvPr/>
        </p:nvSpPr>
        <p:spPr bwMode="auto">
          <a:xfrm>
            <a:off x="2041200" y="4005064"/>
            <a:ext cx="2005200" cy="1728000"/>
          </a:xfrm>
          <a:prstGeom prst="hexagon">
            <a:avLst/>
          </a:prstGeom>
          <a:blipFill rotWithShape="1">
            <a:blip r:embed="rId4"/>
            <a:srcRect/>
            <a:stretch>
              <a:fillRect t="-8021" b="-8021"/>
            </a:stretch>
          </a:blip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2" name="Sexhörning 11"/>
          <p:cNvSpPr/>
          <p:nvPr/>
        </p:nvSpPr>
        <p:spPr bwMode="auto">
          <a:xfrm>
            <a:off x="467544" y="4869160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3" name="Sexhörning 12"/>
          <p:cNvSpPr/>
          <p:nvPr/>
        </p:nvSpPr>
        <p:spPr bwMode="auto">
          <a:xfrm>
            <a:off x="3614214" y="4869160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4" name="Sexhörning 13"/>
          <p:cNvSpPr/>
          <p:nvPr/>
        </p:nvSpPr>
        <p:spPr bwMode="auto">
          <a:xfrm>
            <a:off x="5188704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5" name="Sexhörning 14"/>
          <p:cNvSpPr/>
          <p:nvPr/>
        </p:nvSpPr>
        <p:spPr bwMode="auto">
          <a:xfrm>
            <a:off x="6757640" y="3140968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7" name="Sexhörning 16"/>
          <p:cNvSpPr/>
          <p:nvPr/>
        </p:nvSpPr>
        <p:spPr bwMode="auto">
          <a:xfrm>
            <a:off x="8335466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8" name="Sexhörning 17"/>
          <p:cNvSpPr/>
          <p:nvPr/>
        </p:nvSpPr>
        <p:spPr bwMode="auto">
          <a:xfrm>
            <a:off x="-1103932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72117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+mj-lt"/>
          <a:ea typeface="+mj-ea"/>
          <a:cs typeface="ヒラギノ角ゴ Pro W3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ヒラギノ角ゴ Pro W3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ヒラギノ角ゴ Pro W3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+mn-ea"/>
          <a:cs typeface="ヒラギノ角ゴ Pro W3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cs typeface="ヒラギノ角ゴ Pro W3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ヒラギノ角ゴ Pro W3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8" descr="RegionSkåne_logo_RGB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2663" y="188640"/>
            <a:ext cx="6318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exhörning 9"/>
          <p:cNvSpPr>
            <a:spLocks/>
          </p:cNvSpPr>
          <p:nvPr/>
        </p:nvSpPr>
        <p:spPr bwMode="auto">
          <a:xfrm>
            <a:off x="2041200" y="4005064"/>
            <a:ext cx="2005200" cy="1728000"/>
          </a:xfrm>
          <a:prstGeom prst="hexagon">
            <a:avLst/>
          </a:prstGeom>
          <a:blipFill rotWithShape="1">
            <a:blip r:embed="rId4"/>
            <a:srcRect/>
            <a:stretch>
              <a:fillRect l="628" t="-7291" r="628" b="-7291"/>
            </a:stretch>
          </a:blip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2" name="Sexhörning 11"/>
          <p:cNvSpPr/>
          <p:nvPr/>
        </p:nvSpPr>
        <p:spPr bwMode="auto">
          <a:xfrm>
            <a:off x="467544" y="4869160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3" name="Sexhörning 12"/>
          <p:cNvSpPr/>
          <p:nvPr/>
        </p:nvSpPr>
        <p:spPr bwMode="auto">
          <a:xfrm>
            <a:off x="3614214" y="4869160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4" name="Sexhörning 13"/>
          <p:cNvSpPr/>
          <p:nvPr/>
        </p:nvSpPr>
        <p:spPr bwMode="auto">
          <a:xfrm>
            <a:off x="5188704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5" name="Sexhörning 14"/>
          <p:cNvSpPr/>
          <p:nvPr/>
        </p:nvSpPr>
        <p:spPr bwMode="auto">
          <a:xfrm>
            <a:off x="6757640" y="3140968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7" name="Sexhörning 16"/>
          <p:cNvSpPr/>
          <p:nvPr/>
        </p:nvSpPr>
        <p:spPr bwMode="auto">
          <a:xfrm>
            <a:off x="8335466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8" name="Sexhörning 17"/>
          <p:cNvSpPr/>
          <p:nvPr/>
        </p:nvSpPr>
        <p:spPr bwMode="auto">
          <a:xfrm>
            <a:off x="-1103932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68263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+mj-lt"/>
          <a:ea typeface="+mj-ea"/>
          <a:cs typeface="ヒラギノ角ゴ Pro W3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ヒラギノ角ゴ Pro W3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ヒラギノ角ゴ Pro W3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+mn-ea"/>
          <a:cs typeface="ヒラギノ角ゴ Pro W3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cs typeface="ヒラギノ角ゴ Pro W3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ヒラギノ角ゴ Pro W3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8" descr="RegionSkåne_logo_RGB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2663" y="188640"/>
            <a:ext cx="6318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exhörning 9"/>
          <p:cNvSpPr>
            <a:spLocks/>
          </p:cNvSpPr>
          <p:nvPr/>
        </p:nvSpPr>
        <p:spPr bwMode="auto">
          <a:xfrm>
            <a:off x="2041200" y="4005064"/>
            <a:ext cx="2005200" cy="1728000"/>
          </a:xfrm>
          <a:prstGeom prst="hexagon">
            <a:avLst/>
          </a:prstGeom>
          <a:blipFill rotWithShape="1">
            <a:blip r:embed="rId4"/>
            <a:srcRect/>
            <a:stretch>
              <a:fillRect t="-8021" b="-8021"/>
            </a:stretch>
          </a:blip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2" name="Sexhörning 11"/>
          <p:cNvSpPr/>
          <p:nvPr/>
        </p:nvSpPr>
        <p:spPr bwMode="auto">
          <a:xfrm>
            <a:off x="467544" y="4869160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3" name="Sexhörning 12"/>
          <p:cNvSpPr/>
          <p:nvPr/>
        </p:nvSpPr>
        <p:spPr bwMode="auto">
          <a:xfrm>
            <a:off x="3614214" y="4869160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4" name="Sexhörning 13"/>
          <p:cNvSpPr/>
          <p:nvPr/>
        </p:nvSpPr>
        <p:spPr bwMode="auto">
          <a:xfrm>
            <a:off x="5188704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5" name="Sexhörning 14"/>
          <p:cNvSpPr/>
          <p:nvPr/>
        </p:nvSpPr>
        <p:spPr bwMode="auto">
          <a:xfrm>
            <a:off x="6757640" y="3140968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7" name="Sexhörning 16"/>
          <p:cNvSpPr/>
          <p:nvPr/>
        </p:nvSpPr>
        <p:spPr bwMode="auto">
          <a:xfrm>
            <a:off x="8335466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8" name="Sexhörning 17"/>
          <p:cNvSpPr/>
          <p:nvPr/>
        </p:nvSpPr>
        <p:spPr bwMode="auto">
          <a:xfrm>
            <a:off x="-1103932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26521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+mj-lt"/>
          <a:ea typeface="+mj-ea"/>
          <a:cs typeface="ヒラギノ角ゴ Pro W3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ヒラギノ角ゴ Pro W3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ヒラギノ角ゴ Pro W3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+mn-ea"/>
          <a:cs typeface="ヒラギノ角ゴ Pro W3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cs typeface="ヒラギノ角ゴ Pro W3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ヒラギノ角ゴ Pro W3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8" descr="RegionSkåne_logo_RGB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2663" y="188640"/>
            <a:ext cx="6318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exhörning 9"/>
          <p:cNvSpPr>
            <a:spLocks/>
          </p:cNvSpPr>
          <p:nvPr/>
        </p:nvSpPr>
        <p:spPr bwMode="auto">
          <a:xfrm>
            <a:off x="2041200" y="4005064"/>
            <a:ext cx="2005200" cy="1728000"/>
          </a:xfrm>
          <a:prstGeom prst="hexagon">
            <a:avLst/>
          </a:prstGeom>
          <a:blipFill rotWithShape="1">
            <a:blip r:embed="rId4"/>
            <a:srcRect/>
            <a:stretch>
              <a:fillRect t="-8021" b="-8021"/>
            </a:stretch>
          </a:blip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2" name="Sexhörning 11"/>
          <p:cNvSpPr/>
          <p:nvPr/>
        </p:nvSpPr>
        <p:spPr bwMode="auto">
          <a:xfrm>
            <a:off x="467544" y="4869160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3" name="Sexhörning 12"/>
          <p:cNvSpPr/>
          <p:nvPr/>
        </p:nvSpPr>
        <p:spPr bwMode="auto">
          <a:xfrm>
            <a:off x="3614214" y="4869160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4" name="Sexhörning 13"/>
          <p:cNvSpPr/>
          <p:nvPr/>
        </p:nvSpPr>
        <p:spPr bwMode="auto">
          <a:xfrm>
            <a:off x="5188704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5" name="Sexhörning 14"/>
          <p:cNvSpPr/>
          <p:nvPr/>
        </p:nvSpPr>
        <p:spPr bwMode="auto">
          <a:xfrm>
            <a:off x="6757640" y="3140968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7" name="Sexhörning 16"/>
          <p:cNvSpPr/>
          <p:nvPr/>
        </p:nvSpPr>
        <p:spPr bwMode="auto">
          <a:xfrm>
            <a:off x="8335466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8" name="Sexhörning 17"/>
          <p:cNvSpPr/>
          <p:nvPr/>
        </p:nvSpPr>
        <p:spPr bwMode="auto">
          <a:xfrm>
            <a:off x="-1103932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83804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+mj-lt"/>
          <a:ea typeface="+mj-ea"/>
          <a:cs typeface="ヒラギノ角ゴ Pro W3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ヒラギノ角ゴ Pro W3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ヒラギノ角ゴ Pro W3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+mn-ea"/>
          <a:cs typeface="ヒラギノ角ゴ Pro W3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cs typeface="ヒラギノ角ゴ Pro W3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ヒラギノ角ゴ Pro W3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8" descr="RegionSkåne_logo_RGB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188640"/>
            <a:ext cx="6318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exhörning 9"/>
          <p:cNvSpPr>
            <a:spLocks/>
          </p:cNvSpPr>
          <p:nvPr/>
        </p:nvSpPr>
        <p:spPr bwMode="auto">
          <a:xfrm>
            <a:off x="1952945" y="4005064"/>
            <a:ext cx="2005200" cy="1728000"/>
          </a:xfrm>
          <a:prstGeom prst="hexagon">
            <a:avLst/>
          </a:prstGeom>
          <a:blipFill rotWithShape="1">
            <a:blip r:embed="rId4"/>
            <a:srcRect/>
            <a:stretch>
              <a:fillRect t="-8021" b="-8021"/>
            </a:stretch>
          </a:blip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2" name="Sexhörning 11"/>
          <p:cNvSpPr/>
          <p:nvPr/>
        </p:nvSpPr>
        <p:spPr bwMode="auto">
          <a:xfrm>
            <a:off x="379289" y="4869160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3" name="Sexhörning 12"/>
          <p:cNvSpPr/>
          <p:nvPr/>
        </p:nvSpPr>
        <p:spPr bwMode="auto">
          <a:xfrm>
            <a:off x="3525959" y="4869160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4" name="Sexhörning 13"/>
          <p:cNvSpPr/>
          <p:nvPr/>
        </p:nvSpPr>
        <p:spPr bwMode="auto">
          <a:xfrm>
            <a:off x="5100449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5" name="Sexhörning 14"/>
          <p:cNvSpPr/>
          <p:nvPr/>
        </p:nvSpPr>
        <p:spPr bwMode="auto">
          <a:xfrm>
            <a:off x="6669385" y="3140968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7" name="Sexhörning 16"/>
          <p:cNvSpPr/>
          <p:nvPr/>
        </p:nvSpPr>
        <p:spPr bwMode="auto">
          <a:xfrm>
            <a:off x="8247211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8" name="Sexhörning 17"/>
          <p:cNvSpPr/>
          <p:nvPr/>
        </p:nvSpPr>
        <p:spPr bwMode="auto">
          <a:xfrm>
            <a:off x="-1192187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79314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+mj-lt"/>
          <a:ea typeface="+mj-ea"/>
          <a:cs typeface="ヒラギノ角ゴ Pro W3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ヒラギノ角ゴ Pro W3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ヒラギノ角ゴ Pro W3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+mn-ea"/>
          <a:cs typeface="ヒラギノ角ゴ Pro W3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cs typeface="ヒラギノ角ゴ Pro W3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ヒラギノ角ゴ Pro W3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8" descr="RegionSkåne_logo_RGB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2663" y="188640"/>
            <a:ext cx="6318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exhörning 9"/>
          <p:cNvSpPr>
            <a:spLocks/>
          </p:cNvSpPr>
          <p:nvPr/>
        </p:nvSpPr>
        <p:spPr bwMode="auto">
          <a:xfrm>
            <a:off x="2041200" y="4005064"/>
            <a:ext cx="2005200" cy="1728000"/>
          </a:xfrm>
          <a:prstGeom prst="hexagon">
            <a:avLst/>
          </a:prstGeom>
          <a:blipFill rotWithShape="1">
            <a:blip r:embed="rId4"/>
            <a:srcRect/>
            <a:stretch>
              <a:fillRect t="-8021" b="-8021"/>
            </a:stretch>
          </a:blip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2" name="Sexhörning 11"/>
          <p:cNvSpPr/>
          <p:nvPr/>
        </p:nvSpPr>
        <p:spPr bwMode="auto">
          <a:xfrm>
            <a:off x="467544" y="4869160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3" name="Sexhörning 12"/>
          <p:cNvSpPr/>
          <p:nvPr/>
        </p:nvSpPr>
        <p:spPr bwMode="auto">
          <a:xfrm>
            <a:off x="3614214" y="4869160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4" name="Sexhörning 13"/>
          <p:cNvSpPr/>
          <p:nvPr/>
        </p:nvSpPr>
        <p:spPr bwMode="auto">
          <a:xfrm>
            <a:off x="5188704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5" name="Sexhörning 14"/>
          <p:cNvSpPr/>
          <p:nvPr/>
        </p:nvSpPr>
        <p:spPr bwMode="auto">
          <a:xfrm>
            <a:off x="6757640" y="3140968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7" name="Sexhörning 16"/>
          <p:cNvSpPr/>
          <p:nvPr/>
        </p:nvSpPr>
        <p:spPr bwMode="auto">
          <a:xfrm>
            <a:off x="8335466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8" name="Sexhörning 17"/>
          <p:cNvSpPr/>
          <p:nvPr/>
        </p:nvSpPr>
        <p:spPr bwMode="auto">
          <a:xfrm>
            <a:off x="-1103932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1128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+mj-lt"/>
          <a:ea typeface="+mj-ea"/>
          <a:cs typeface="ヒラギノ角ゴ Pro W3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ヒラギノ角ゴ Pro W3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ヒラギノ角ゴ Pro W3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+mn-ea"/>
          <a:cs typeface="ヒラギノ角ゴ Pro W3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cs typeface="ヒラギノ角ゴ Pro W3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ヒラギノ角ゴ Pro W3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8" descr="RegionSkåne_logo_RGB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2663" y="188640"/>
            <a:ext cx="6318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exhörning 9"/>
          <p:cNvSpPr>
            <a:spLocks/>
          </p:cNvSpPr>
          <p:nvPr/>
        </p:nvSpPr>
        <p:spPr bwMode="auto">
          <a:xfrm>
            <a:off x="2041200" y="4005064"/>
            <a:ext cx="2005200" cy="1728000"/>
          </a:xfrm>
          <a:prstGeom prst="hexagon">
            <a:avLst/>
          </a:prstGeom>
          <a:blipFill rotWithShape="1">
            <a:blip r:embed="rId4"/>
            <a:srcRect/>
            <a:stretch>
              <a:fillRect/>
            </a:stretch>
          </a:blip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2" name="Sexhörning 11"/>
          <p:cNvSpPr/>
          <p:nvPr/>
        </p:nvSpPr>
        <p:spPr bwMode="auto">
          <a:xfrm>
            <a:off x="467544" y="4869160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3" name="Sexhörning 12"/>
          <p:cNvSpPr/>
          <p:nvPr/>
        </p:nvSpPr>
        <p:spPr bwMode="auto">
          <a:xfrm>
            <a:off x="3614214" y="4869160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4" name="Sexhörning 13"/>
          <p:cNvSpPr/>
          <p:nvPr/>
        </p:nvSpPr>
        <p:spPr bwMode="auto">
          <a:xfrm>
            <a:off x="5188704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5" name="Sexhörning 14"/>
          <p:cNvSpPr/>
          <p:nvPr/>
        </p:nvSpPr>
        <p:spPr bwMode="auto">
          <a:xfrm>
            <a:off x="6757640" y="3140968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7" name="Sexhörning 16"/>
          <p:cNvSpPr/>
          <p:nvPr/>
        </p:nvSpPr>
        <p:spPr bwMode="auto">
          <a:xfrm>
            <a:off x="8335466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sp>
        <p:nvSpPr>
          <p:cNvPr id="18" name="Sexhörning 17"/>
          <p:cNvSpPr/>
          <p:nvPr/>
        </p:nvSpPr>
        <p:spPr bwMode="auto">
          <a:xfrm>
            <a:off x="-1103932" y="4005064"/>
            <a:ext cx="2004702" cy="1728192"/>
          </a:xfrm>
          <a:prstGeom prst="hexagon">
            <a:avLst/>
          </a:prstGeom>
          <a:solidFill>
            <a:schemeClr val="bg1"/>
          </a:solidFill>
          <a:ln w="15875" cap="flat" cmpd="sng" algn="ctr">
            <a:solidFill>
              <a:srgbClr val="FF65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5623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+mj-lt"/>
          <a:ea typeface="+mj-ea"/>
          <a:cs typeface="ヒラギノ角ゴ Pro W3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ヒラギノ角ゴ Pro W3" pitchFamily="1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ヒラギノ角ゴ Pro W3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ヒラギノ角ゴ Pro W3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+mn-ea"/>
          <a:cs typeface="ヒラギノ角ゴ Pro W3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cs typeface="ヒラギノ角ゴ Pro W3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ヒラギノ角ゴ Pro W3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err="1" smtClean="0"/>
              <a:t>Psykoedukation</a:t>
            </a:r>
            <a:endParaRPr lang="sv-SE" dirty="0"/>
          </a:p>
        </p:txBody>
      </p:sp>
      <p:sp>
        <p:nvSpPr>
          <p:cNvPr id="5" name="Underrubrik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 smtClean="0"/>
              <a:t>Om trauma och vad en kan göra för att må bättre</a:t>
            </a:r>
            <a:endParaRPr lang="sv-SE" dirty="0"/>
          </a:p>
        </p:txBody>
      </p:sp>
      <p:sp>
        <p:nvSpPr>
          <p:cNvPr id="2" name="textruta 1"/>
          <p:cNvSpPr txBox="1"/>
          <p:nvPr/>
        </p:nvSpPr>
        <p:spPr>
          <a:xfrm>
            <a:off x="3995936" y="5187970"/>
            <a:ext cx="1512168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sv-SE" sz="2000" dirty="0" smtClean="0"/>
              <a:t>Johan Andersson</a:t>
            </a:r>
          </a:p>
          <a:p>
            <a:r>
              <a:rPr lang="sv-SE" sz="1400" i="1" dirty="0" smtClean="0"/>
              <a:t>Psykolog</a:t>
            </a:r>
            <a:endParaRPr lang="sv-SE" sz="2000" i="1" dirty="0"/>
          </a:p>
        </p:txBody>
      </p:sp>
      <p:sp>
        <p:nvSpPr>
          <p:cNvPr id="6" name="textruta 5"/>
          <p:cNvSpPr txBox="1"/>
          <p:nvPr/>
        </p:nvSpPr>
        <p:spPr>
          <a:xfrm>
            <a:off x="5652120" y="4379517"/>
            <a:ext cx="1512168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sv-SE" sz="2000" dirty="0" smtClean="0"/>
              <a:t>Julia </a:t>
            </a:r>
            <a:r>
              <a:rPr lang="sv-SE" sz="2000" dirty="0" err="1" smtClean="0"/>
              <a:t>Jabbour</a:t>
            </a:r>
            <a:endParaRPr lang="sv-SE" sz="2000" dirty="0" smtClean="0"/>
          </a:p>
          <a:p>
            <a:r>
              <a:rPr lang="sv-SE" sz="1400" i="1" dirty="0" smtClean="0"/>
              <a:t>Kurator</a:t>
            </a:r>
            <a:endParaRPr lang="sv-SE" sz="2000" i="1" dirty="0"/>
          </a:p>
        </p:txBody>
      </p:sp>
    </p:spTree>
    <p:extLst>
      <p:ext uri="{BB962C8B-B14F-4D97-AF65-F5344CB8AC3E}">
        <p14:creationId xmlns:p14="http://schemas.microsoft.com/office/powerpoint/2010/main" val="3339969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title"/>
          </p:nvPr>
        </p:nvSpPr>
        <p:spPr>
          <a:xfrm>
            <a:off x="590872" y="800582"/>
            <a:ext cx="8229600" cy="78068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sv-SE" sz="3200" i="1" cap="small" dirty="0" smtClean="0">
                <a:solidFill>
                  <a:schemeClr val="accent4">
                    <a:lumMod val="50000"/>
                  </a:schemeClr>
                </a:solidFill>
              </a:rPr>
              <a:t>Idag</a:t>
            </a:r>
            <a:endParaRPr lang="sv-SE" sz="1100" i="1" dirty="0"/>
          </a:p>
        </p:txBody>
      </p:sp>
      <p:sp>
        <p:nvSpPr>
          <p:cNvPr id="2" name="Platshållare för innehåll 1"/>
          <p:cNvSpPr>
            <a:spLocks noGrp="1"/>
          </p:cNvSpPr>
          <p:nvPr>
            <p:ph idx="1"/>
          </p:nvPr>
        </p:nvSpPr>
        <p:spPr>
          <a:xfrm>
            <a:off x="590872" y="1548420"/>
            <a:ext cx="6861448" cy="4835939"/>
          </a:xfrm>
        </p:spPr>
        <p:txBody>
          <a:bodyPr/>
          <a:lstStyle/>
          <a:p>
            <a:pPr lvl="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sv-SE" sz="2000" dirty="0" smtClean="0"/>
              <a:t>Repetition</a:t>
            </a:r>
          </a:p>
          <a:p>
            <a:pPr lvl="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sv-SE" sz="2000" dirty="0" smtClean="0"/>
              <a:t>Diskussion och uppföljning</a:t>
            </a:r>
            <a:endParaRPr lang="sv-SE" sz="2000" dirty="0"/>
          </a:p>
          <a:p>
            <a:pPr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sv-SE" sz="2000" dirty="0" smtClean="0"/>
              <a:t>Nya </a:t>
            </a:r>
            <a:r>
              <a:rPr lang="sv-SE" sz="2000" dirty="0" smtClean="0"/>
              <a:t>övningar</a:t>
            </a:r>
          </a:p>
          <a:p>
            <a:pPr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sv-SE" sz="2000" dirty="0"/>
              <a:t>Tid för individuella </a:t>
            </a:r>
            <a:r>
              <a:rPr lang="sv-SE" sz="2000" dirty="0" smtClean="0"/>
              <a:t>frågor</a:t>
            </a:r>
            <a:endParaRPr lang="sv-SE" sz="2000" dirty="0" smtClean="0"/>
          </a:p>
          <a:p>
            <a:pPr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sv-SE" sz="2000" dirty="0" smtClean="0"/>
              <a:t>Utvärdering av kursen</a:t>
            </a:r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83470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title"/>
          </p:nvPr>
        </p:nvSpPr>
        <p:spPr>
          <a:xfrm>
            <a:off x="590872" y="800582"/>
            <a:ext cx="8229600" cy="78068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sv-SE" sz="3200" i="1" cap="small" dirty="0" smtClean="0">
                <a:solidFill>
                  <a:schemeClr val="accent4">
                    <a:lumMod val="50000"/>
                  </a:schemeClr>
                </a:solidFill>
              </a:rPr>
              <a:t>Repetition</a:t>
            </a:r>
            <a:endParaRPr lang="sv-SE" sz="1100" i="1" dirty="0"/>
          </a:p>
        </p:txBody>
      </p:sp>
      <p:sp>
        <p:nvSpPr>
          <p:cNvPr id="2" name="Platshållare för innehåll 1"/>
          <p:cNvSpPr>
            <a:spLocks noGrp="1"/>
          </p:cNvSpPr>
          <p:nvPr>
            <p:ph idx="1"/>
          </p:nvPr>
        </p:nvSpPr>
        <p:spPr>
          <a:xfrm>
            <a:off x="590872" y="1548420"/>
            <a:ext cx="6861448" cy="4835939"/>
          </a:xfrm>
        </p:spPr>
        <p:txBody>
          <a:bodyPr/>
          <a:lstStyle/>
          <a:p>
            <a:pPr lvl="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sv-SE" sz="2000" dirty="0" smtClean="0"/>
              <a:t>Diskussion</a:t>
            </a:r>
          </a:p>
          <a:p>
            <a:pPr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sv-SE" sz="2000" dirty="0" smtClean="0"/>
              <a:t>Övningar</a:t>
            </a:r>
            <a:endParaRPr lang="sv-SE" sz="2000" dirty="0"/>
          </a:p>
          <a:p>
            <a:pPr lvl="0">
              <a:lnSpc>
                <a:spcPct val="150000"/>
              </a:lnSpc>
              <a:buFont typeface="Courier New" panose="02070309020205020404" pitchFamily="49" charset="0"/>
              <a:buChar char="o"/>
            </a:pPr>
            <a:endParaRPr lang="sv-SE" sz="2000" dirty="0" smtClean="0"/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26101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ruta 5"/>
          <p:cNvSpPr txBox="1"/>
          <p:nvPr/>
        </p:nvSpPr>
        <p:spPr>
          <a:xfrm>
            <a:off x="1241630" y="2276872"/>
            <a:ext cx="6660740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sv-SE" sz="8800" b="1" dirty="0" smtClean="0">
                <a:solidFill>
                  <a:schemeClr val="accent5"/>
                </a:solidFill>
              </a:rPr>
              <a:t>Diskussion</a:t>
            </a:r>
            <a:endParaRPr lang="sv-SE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5668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ruta 2"/>
          <p:cNvSpPr txBox="1"/>
          <p:nvPr/>
        </p:nvSpPr>
        <p:spPr>
          <a:xfrm>
            <a:off x="2619566" y="2967335"/>
            <a:ext cx="3904869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sv-SE" sz="5400" b="1" dirty="0" smtClean="0">
                <a:solidFill>
                  <a:schemeClr val="accent5"/>
                </a:solidFill>
              </a:rPr>
              <a:t>ÖVNING</a:t>
            </a:r>
            <a:endParaRPr lang="sv-SE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5086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title"/>
          </p:nvPr>
        </p:nvSpPr>
        <p:spPr>
          <a:xfrm>
            <a:off x="590872" y="800582"/>
            <a:ext cx="8229600" cy="78068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sv-SE" sz="3200" i="1" cap="small" dirty="0" smtClean="0">
                <a:solidFill>
                  <a:schemeClr val="accent4">
                    <a:lumMod val="50000"/>
                  </a:schemeClr>
                </a:solidFill>
              </a:rPr>
              <a:t>Utvärdering</a:t>
            </a:r>
            <a:endParaRPr lang="sv-SE" sz="1100" i="1" dirty="0"/>
          </a:p>
        </p:txBody>
      </p:sp>
      <p:sp>
        <p:nvSpPr>
          <p:cNvPr id="2" name="Platshållare för innehåll 1"/>
          <p:cNvSpPr>
            <a:spLocks noGrp="1"/>
          </p:cNvSpPr>
          <p:nvPr>
            <p:ph idx="1"/>
          </p:nvPr>
        </p:nvSpPr>
        <p:spPr>
          <a:xfrm>
            <a:off x="590872" y="1548420"/>
            <a:ext cx="6861448" cy="4835939"/>
          </a:xfrm>
        </p:spPr>
        <p:txBody>
          <a:bodyPr/>
          <a:lstStyle/>
          <a:p>
            <a:pPr lvl="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sv-SE" sz="2000" dirty="0" smtClean="0"/>
              <a:t>Vad tycker du om kursen?</a:t>
            </a:r>
          </a:p>
          <a:p>
            <a:pPr lvl="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sv-SE" sz="2000" dirty="0" smtClean="0"/>
              <a:t>Vad har varit bra?</a:t>
            </a:r>
          </a:p>
          <a:p>
            <a:pPr lvl="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sv-SE" sz="2000" dirty="0" smtClean="0"/>
              <a:t>Vad har </a:t>
            </a:r>
            <a:r>
              <a:rPr lang="sv-SE" sz="2000" i="1" dirty="0" smtClean="0"/>
              <a:t>inte </a:t>
            </a:r>
            <a:r>
              <a:rPr lang="sv-SE" sz="2000" dirty="0" smtClean="0"/>
              <a:t>varit bra?</a:t>
            </a:r>
          </a:p>
          <a:p>
            <a:pPr lvl="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sv-SE" sz="2000" dirty="0" smtClean="0"/>
              <a:t>Vad tar du med dig?</a:t>
            </a:r>
          </a:p>
          <a:p>
            <a:pPr lvl="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sv-SE" sz="2000" dirty="0" smtClean="0"/>
              <a:t>Förslag på förbättring</a:t>
            </a:r>
            <a:r>
              <a:rPr lang="sv-SE" sz="2000" dirty="0" smtClean="0"/>
              <a:t>?</a:t>
            </a:r>
          </a:p>
          <a:p>
            <a:pPr lvl="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sv-SE" sz="2000" dirty="0" smtClean="0"/>
              <a:t>Formulär</a:t>
            </a:r>
            <a:endParaRPr lang="sv-SE" sz="2000" dirty="0" smtClean="0"/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55987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259632" y="721955"/>
            <a:ext cx="8229600" cy="780685"/>
          </a:xfrm>
        </p:spPr>
        <p:txBody>
          <a:bodyPr/>
          <a:lstStyle/>
          <a:p>
            <a:r>
              <a:rPr lang="sv-SE" dirty="0" smtClean="0"/>
              <a:t>Tack!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160640" y="1484784"/>
            <a:ext cx="3405064" cy="1008112"/>
          </a:xfrm>
        </p:spPr>
        <p:txBody>
          <a:bodyPr/>
          <a:lstStyle/>
          <a:p>
            <a:pPr marL="0" indent="0">
              <a:buNone/>
            </a:pPr>
            <a:r>
              <a:rPr lang="ar-AE" sz="4000" b="1" dirty="0" smtClean="0">
                <a:solidFill>
                  <a:srgbClr val="C00000"/>
                </a:solidFill>
              </a:rPr>
              <a:t>شكراً</a:t>
            </a:r>
            <a:endParaRPr lang="sv-SE" sz="4000" b="1" dirty="0">
              <a:solidFill>
                <a:srgbClr val="C00000"/>
              </a:solidFill>
            </a:endParaRPr>
          </a:p>
        </p:txBody>
      </p:sp>
      <p:sp>
        <p:nvSpPr>
          <p:cNvPr id="4" name="Platshållare för innehåll 2"/>
          <p:cNvSpPr txBox="1">
            <a:spLocks/>
          </p:cNvSpPr>
          <p:nvPr/>
        </p:nvSpPr>
        <p:spPr>
          <a:xfrm>
            <a:off x="971600" y="3861048"/>
            <a:ext cx="3405064" cy="100811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ヒラギノ角ゴ Pro W3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  <a:cs typeface="ヒラギノ角ゴ Pro W3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ea typeface="+mn-ea"/>
                <a:cs typeface="ヒラギノ角ゴ Pro W3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+mn-lt"/>
                <a:ea typeface="+mn-ea"/>
                <a:cs typeface="ヒラギノ角ゴ Pro W3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ヒラギノ角ゴ Pro W3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FontTx/>
              <a:buNone/>
            </a:pPr>
            <a:r>
              <a:rPr lang="az-Cyrl-AZ" sz="4000" b="1" kern="0" dirty="0" smtClean="0">
                <a:solidFill>
                  <a:schemeClr val="accent1"/>
                </a:solidFill>
              </a:rPr>
              <a:t>Благодаря</a:t>
            </a:r>
            <a:r>
              <a:rPr lang="sv-SE" sz="4000" b="1" kern="0" dirty="0" smtClean="0">
                <a:solidFill>
                  <a:schemeClr val="accent1"/>
                </a:solidFill>
              </a:rPr>
              <a:t>!</a:t>
            </a:r>
            <a:endParaRPr lang="sv-SE" sz="4000" b="1" kern="0" dirty="0">
              <a:solidFill>
                <a:schemeClr val="accent1"/>
              </a:solidFill>
            </a:endParaRPr>
          </a:p>
        </p:txBody>
      </p:sp>
      <p:sp>
        <p:nvSpPr>
          <p:cNvPr id="5" name="Platshållare för innehåll 2"/>
          <p:cNvSpPr txBox="1">
            <a:spLocks/>
          </p:cNvSpPr>
          <p:nvPr/>
        </p:nvSpPr>
        <p:spPr>
          <a:xfrm>
            <a:off x="5580112" y="2699992"/>
            <a:ext cx="3405064" cy="100811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ヒラギノ角ゴ Pro W3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  <a:cs typeface="ヒラギノ角ゴ Pro W3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ea typeface="+mn-ea"/>
                <a:cs typeface="ヒラギノ角ゴ Pro W3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+mn-lt"/>
                <a:ea typeface="+mn-ea"/>
                <a:cs typeface="ヒラギノ角ゴ Pro W3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ヒラギノ角ゴ Pro W3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FontTx/>
              <a:buNone/>
            </a:pPr>
            <a:r>
              <a:rPr lang="sv-SE" sz="4000" b="1" kern="0" dirty="0" err="1">
                <a:solidFill>
                  <a:srgbClr val="00B0F0"/>
                </a:solidFill>
              </a:rPr>
              <a:t>Hvala</a:t>
            </a:r>
            <a:r>
              <a:rPr lang="sv-SE" sz="4000" b="1" kern="0" dirty="0">
                <a:solidFill>
                  <a:srgbClr val="00B0F0"/>
                </a:solidFill>
              </a:rPr>
              <a:t> </a:t>
            </a:r>
            <a:r>
              <a:rPr lang="sv-SE" sz="4000" b="1" kern="0" dirty="0" err="1" smtClean="0">
                <a:solidFill>
                  <a:srgbClr val="00B0F0"/>
                </a:solidFill>
              </a:rPr>
              <a:t>Vam</a:t>
            </a:r>
            <a:r>
              <a:rPr lang="sv-SE" sz="4000" b="1" kern="0" dirty="0" smtClean="0">
                <a:solidFill>
                  <a:srgbClr val="00B0F0"/>
                </a:solidFill>
              </a:rPr>
              <a:t>!</a:t>
            </a:r>
            <a:endParaRPr lang="sv-SE" sz="4000" b="1" kern="0" dirty="0">
              <a:solidFill>
                <a:srgbClr val="00B0F0"/>
              </a:solidFill>
            </a:endParaRPr>
          </a:p>
        </p:txBody>
      </p:sp>
      <p:sp>
        <p:nvSpPr>
          <p:cNvPr id="6" name="Platshållare för innehåll 2"/>
          <p:cNvSpPr txBox="1">
            <a:spLocks/>
          </p:cNvSpPr>
          <p:nvPr/>
        </p:nvSpPr>
        <p:spPr>
          <a:xfrm>
            <a:off x="1835696" y="2492896"/>
            <a:ext cx="3405064" cy="100811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ヒラギノ角ゴ Pro W3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  <a:cs typeface="ヒラギノ角ゴ Pro W3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ea typeface="+mn-ea"/>
                <a:cs typeface="ヒラギノ角ゴ Pro W3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+mn-lt"/>
                <a:ea typeface="+mn-ea"/>
                <a:cs typeface="ヒラギノ角ゴ Pro W3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ヒラギノ角ゴ Pro W3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FontTx/>
              <a:buNone/>
            </a:pPr>
            <a:r>
              <a:rPr lang="ar-AE" sz="4000" b="1" dirty="0" smtClean="0">
                <a:solidFill>
                  <a:srgbClr val="00B050"/>
                </a:solidFill>
              </a:rPr>
              <a:t>شكريه</a:t>
            </a:r>
            <a:endParaRPr lang="sv-SE" sz="4000" b="1" kern="0" dirty="0">
              <a:solidFill>
                <a:srgbClr val="00B050"/>
              </a:solidFill>
            </a:endParaRPr>
          </a:p>
        </p:txBody>
      </p:sp>
      <p:sp>
        <p:nvSpPr>
          <p:cNvPr id="7" name="Platshållare för innehåll 2"/>
          <p:cNvSpPr txBox="1">
            <a:spLocks/>
          </p:cNvSpPr>
          <p:nvPr/>
        </p:nvSpPr>
        <p:spPr>
          <a:xfrm>
            <a:off x="6038543" y="4177615"/>
            <a:ext cx="3405064" cy="100811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ヒラギノ角ゴ Pro W3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  <a:cs typeface="ヒラギノ角ゴ Pro W3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ea typeface="+mn-ea"/>
                <a:cs typeface="ヒラギノ角ゴ Pro W3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+mn-lt"/>
                <a:ea typeface="+mn-ea"/>
                <a:cs typeface="ヒラギノ角ゴ Pro W3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ヒラギノ角ゴ Pro W3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FontTx/>
              <a:buNone/>
            </a:pPr>
            <a:r>
              <a:rPr lang="fa-IR" sz="4000" b="1" dirty="0">
                <a:solidFill>
                  <a:schemeClr val="accent5"/>
                </a:solidFill>
              </a:rPr>
              <a:t>تشکر</a:t>
            </a:r>
            <a:endParaRPr lang="sv-SE" sz="4000" b="1" kern="0" dirty="0">
              <a:solidFill>
                <a:schemeClr val="accent5"/>
              </a:solidFill>
            </a:endParaRPr>
          </a:p>
        </p:txBody>
      </p:sp>
      <p:sp>
        <p:nvSpPr>
          <p:cNvPr id="9" name="Platshållare för innehåll 2"/>
          <p:cNvSpPr txBox="1">
            <a:spLocks/>
          </p:cNvSpPr>
          <p:nvPr/>
        </p:nvSpPr>
        <p:spPr>
          <a:xfrm>
            <a:off x="6268285" y="718313"/>
            <a:ext cx="3405064" cy="100811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ヒラギノ角ゴ Pro W3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  <a:cs typeface="ヒラギノ角ゴ Pro W3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ea typeface="+mn-ea"/>
                <a:cs typeface="ヒラギノ角ゴ Pro W3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+mn-lt"/>
                <a:ea typeface="+mn-ea"/>
                <a:cs typeface="ヒラギノ角ゴ Pro W3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ヒラギノ角ゴ Pro W3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FontTx/>
              <a:buNone/>
            </a:pPr>
            <a:r>
              <a:rPr lang="am-ET" sz="4000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የቀንየለይ</a:t>
            </a:r>
            <a:r>
              <a:rPr lang="am-ET" sz="4000" b="1" dirty="0">
                <a:solidFill>
                  <a:srgbClr val="00B050"/>
                </a:solidFill>
              </a:rPr>
              <a:t> </a:t>
            </a:r>
            <a:endParaRPr lang="sv-SE" sz="4000" b="1" kern="0" dirty="0">
              <a:solidFill>
                <a:srgbClr val="00B050"/>
              </a:solidFill>
            </a:endParaRPr>
          </a:p>
        </p:txBody>
      </p:sp>
      <p:sp>
        <p:nvSpPr>
          <p:cNvPr id="10" name="Platshållare för innehåll 2"/>
          <p:cNvSpPr txBox="1">
            <a:spLocks/>
          </p:cNvSpPr>
          <p:nvPr/>
        </p:nvSpPr>
        <p:spPr>
          <a:xfrm>
            <a:off x="3059832" y="5151182"/>
            <a:ext cx="3405064" cy="100811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ヒラギノ角ゴ Pro W3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  <a:cs typeface="ヒラギノ角ゴ Pro W3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ea typeface="+mn-ea"/>
                <a:cs typeface="ヒラギノ角ゴ Pro W3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+mn-lt"/>
                <a:ea typeface="+mn-ea"/>
                <a:cs typeface="ヒラギノ角ゴ Pro W3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ヒラギノ角ゴ Pro W3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FontTx/>
              <a:buNone/>
            </a:pPr>
            <a:r>
              <a:rPr lang="sv-SE" sz="4000" dirty="0">
                <a:solidFill>
                  <a:srgbClr val="FF0000"/>
                </a:solidFill>
              </a:rPr>
              <a:t>M</a:t>
            </a:r>
            <a:r>
              <a:rPr lang="so-SO" sz="4000" dirty="0" smtClean="0">
                <a:solidFill>
                  <a:srgbClr val="FF0000"/>
                </a:solidFill>
              </a:rPr>
              <a:t>ahad</a:t>
            </a:r>
            <a:r>
              <a:rPr lang="sv-SE" sz="4000" b="1" kern="0" dirty="0" smtClean="0">
                <a:solidFill>
                  <a:srgbClr val="FF0000"/>
                </a:solidFill>
              </a:rPr>
              <a:t>!</a:t>
            </a:r>
            <a:endParaRPr lang="sv-SE" sz="4000" b="1" kern="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7698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S-mall-regionhus-inifrån">
  <a:themeElements>
    <a:clrScheme name="Region Skån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AC81A"/>
      </a:accent1>
      <a:accent2>
        <a:srgbClr val="ED0025"/>
      </a:accent2>
      <a:accent3>
        <a:srgbClr val="9D156A"/>
      </a:accent3>
      <a:accent4>
        <a:srgbClr val="B33177"/>
      </a:accent4>
      <a:accent5>
        <a:srgbClr val="FF6500"/>
      </a:accent5>
      <a:accent6>
        <a:srgbClr val="C2002D"/>
      </a:accent6>
      <a:hlink>
        <a:srgbClr val="049048"/>
      </a:hlink>
      <a:folHlink>
        <a:srgbClr val="959C28"/>
      </a:folHlink>
    </a:clrScheme>
    <a:fontScheme name="Tom presentation">
      <a:majorFont>
        <a:latin typeface="Arial"/>
        <a:ea typeface="ヒラギノ角ゴ Pro W3"/>
        <a:cs typeface=""/>
      </a:majorFont>
      <a:minorFont>
        <a:latin typeface="Arial"/>
        <a:ea typeface="ヒラギノ角ゴ Pro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lnDef>
  </a:objectDefaults>
  <a:extraClrSchemeLst>
    <a:extraClrScheme>
      <a:clrScheme name="Tom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1_RS-mall-hudklinik">
  <a:themeElements>
    <a:clrScheme name="Region Skån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AC81A"/>
      </a:accent1>
      <a:accent2>
        <a:srgbClr val="ED0025"/>
      </a:accent2>
      <a:accent3>
        <a:srgbClr val="9D156A"/>
      </a:accent3>
      <a:accent4>
        <a:srgbClr val="B33177"/>
      </a:accent4>
      <a:accent5>
        <a:srgbClr val="FF6500"/>
      </a:accent5>
      <a:accent6>
        <a:srgbClr val="C2002D"/>
      </a:accent6>
      <a:hlink>
        <a:srgbClr val="049048"/>
      </a:hlink>
      <a:folHlink>
        <a:srgbClr val="959C28"/>
      </a:folHlink>
    </a:clrScheme>
    <a:fontScheme name="Tom presentation">
      <a:majorFont>
        <a:latin typeface="Arial"/>
        <a:ea typeface="ヒラギノ角ゴ Pro W3"/>
        <a:cs typeface=""/>
      </a:majorFont>
      <a:minorFont>
        <a:latin typeface="Arial"/>
        <a:ea typeface="ヒラギノ角ゴ Pro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lnDef>
  </a:objectDefaults>
  <a:extraClrSchemeLst>
    <a:extraClrScheme>
      <a:clrScheme name="Tom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RS-mall-filmsalong">
  <a:themeElements>
    <a:clrScheme name="Region Skån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AC81A"/>
      </a:accent1>
      <a:accent2>
        <a:srgbClr val="ED0025"/>
      </a:accent2>
      <a:accent3>
        <a:srgbClr val="9D156A"/>
      </a:accent3>
      <a:accent4>
        <a:srgbClr val="B33177"/>
      </a:accent4>
      <a:accent5>
        <a:srgbClr val="FF6500"/>
      </a:accent5>
      <a:accent6>
        <a:srgbClr val="C2002D"/>
      </a:accent6>
      <a:hlink>
        <a:srgbClr val="049048"/>
      </a:hlink>
      <a:folHlink>
        <a:srgbClr val="959C28"/>
      </a:folHlink>
    </a:clrScheme>
    <a:fontScheme name="Tom presentation">
      <a:majorFont>
        <a:latin typeface="Arial"/>
        <a:ea typeface="ヒラギノ角ゴ Pro W3"/>
        <a:cs typeface=""/>
      </a:majorFont>
      <a:minorFont>
        <a:latin typeface="Arial"/>
        <a:ea typeface="ヒラギノ角ゴ Pro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lnDef>
  </a:objectDefaults>
  <a:extraClrSchemeLst>
    <a:extraClrScheme>
      <a:clrScheme name="Tom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RS-mall-forskning">
  <a:themeElements>
    <a:clrScheme name="Region Skån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AC81A"/>
      </a:accent1>
      <a:accent2>
        <a:srgbClr val="ED0025"/>
      </a:accent2>
      <a:accent3>
        <a:srgbClr val="9D156A"/>
      </a:accent3>
      <a:accent4>
        <a:srgbClr val="B33177"/>
      </a:accent4>
      <a:accent5>
        <a:srgbClr val="FF6500"/>
      </a:accent5>
      <a:accent6>
        <a:srgbClr val="C2002D"/>
      </a:accent6>
      <a:hlink>
        <a:srgbClr val="049048"/>
      </a:hlink>
      <a:folHlink>
        <a:srgbClr val="959C28"/>
      </a:folHlink>
    </a:clrScheme>
    <a:fontScheme name="Tom presentation">
      <a:majorFont>
        <a:latin typeface="Arial"/>
        <a:ea typeface="ヒラギノ角ゴ Pro W3"/>
        <a:cs typeface=""/>
      </a:majorFont>
      <a:minorFont>
        <a:latin typeface="Arial"/>
        <a:ea typeface="ヒラギノ角ゴ Pro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lnDef>
  </a:objectDefaults>
  <a:extraClrSchemeLst>
    <a:extraClrScheme>
      <a:clrScheme name="Tom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1_Framsida-gul-bild">
  <a:themeElements>
    <a:clrScheme name="Region Skån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AC81A"/>
      </a:accent1>
      <a:accent2>
        <a:srgbClr val="ED0025"/>
      </a:accent2>
      <a:accent3>
        <a:srgbClr val="9D156A"/>
      </a:accent3>
      <a:accent4>
        <a:srgbClr val="B33177"/>
      </a:accent4>
      <a:accent5>
        <a:srgbClr val="FF6500"/>
      </a:accent5>
      <a:accent6>
        <a:srgbClr val="C2002D"/>
      </a:accent6>
      <a:hlink>
        <a:srgbClr val="049048"/>
      </a:hlink>
      <a:folHlink>
        <a:srgbClr val="959C28"/>
      </a:folHlink>
    </a:clrScheme>
    <a:fontScheme name="Tom presentation">
      <a:majorFont>
        <a:latin typeface="Arial"/>
        <a:ea typeface="ヒラギノ角ゴ Pro W3"/>
        <a:cs typeface=""/>
      </a:majorFont>
      <a:minorFont>
        <a:latin typeface="Arial"/>
        <a:ea typeface="ヒラギノ角ゴ Pro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lnDef>
  </a:objectDefaults>
  <a:extraClrSchemeLst>
    <a:extraClrScheme>
      <a:clrScheme name="Tom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1_Presentationssidor">
  <a:themeElements>
    <a:clrScheme name="Region Skån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AC81A"/>
      </a:accent1>
      <a:accent2>
        <a:srgbClr val="ED0025"/>
      </a:accent2>
      <a:accent3>
        <a:srgbClr val="9D156A"/>
      </a:accent3>
      <a:accent4>
        <a:srgbClr val="B33177"/>
      </a:accent4>
      <a:accent5>
        <a:srgbClr val="FF6500"/>
      </a:accent5>
      <a:accent6>
        <a:srgbClr val="C2002D"/>
      </a:accent6>
      <a:hlink>
        <a:srgbClr val="049048"/>
      </a:hlink>
      <a:folHlink>
        <a:srgbClr val="959C28"/>
      </a:folHlink>
    </a:clrScheme>
    <a:fontScheme name="Tom presentation">
      <a:majorFont>
        <a:latin typeface="Arial"/>
        <a:ea typeface="ヒラギノ角ゴ Pro W3"/>
        <a:cs typeface=""/>
      </a:majorFont>
      <a:minorFont>
        <a:latin typeface="Arial"/>
        <a:ea typeface="ヒラギノ角ゴ Pro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lnDef>
  </a:objectDefaults>
  <a:extraClrSchemeLst>
    <a:extraClrScheme>
      <a:clrScheme name="Tom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2_Presentationssidor">
  <a:themeElements>
    <a:clrScheme name="Region Skån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AC81A"/>
      </a:accent1>
      <a:accent2>
        <a:srgbClr val="ED0025"/>
      </a:accent2>
      <a:accent3>
        <a:srgbClr val="9D156A"/>
      </a:accent3>
      <a:accent4>
        <a:srgbClr val="B33177"/>
      </a:accent4>
      <a:accent5>
        <a:srgbClr val="FF6500"/>
      </a:accent5>
      <a:accent6>
        <a:srgbClr val="C2002D"/>
      </a:accent6>
      <a:hlink>
        <a:srgbClr val="049048"/>
      </a:hlink>
      <a:folHlink>
        <a:srgbClr val="959C28"/>
      </a:folHlink>
    </a:clrScheme>
    <a:fontScheme name="Tom presentation">
      <a:majorFont>
        <a:latin typeface="Arial"/>
        <a:ea typeface="ヒラギノ角ゴ Pro W3"/>
        <a:cs typeface=""/>
      </a:majorFont>
      <a:minorFont>
        <a:latin typeface="Arial"/>
        <a:ea typeface="ヒラギノ角ゴ Pro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lnDef>
  </a:objectDefaults>
  <a:extraClrSchemeLst>
    <a:extraClrScheme>
      <a:clrScheme name="Tom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3_Presentationssidor">
  <a:themeElements>
    <a:clrScheme name="Region Skån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AC81A"/>
      </a:accent1>
      <a:accent2>
        <a:srgbClr val="ED0025"/>
      </a:accent2>
      <a:accent3>
        <a:srgbClr val="9D156A"/>
      </a:accent3>
      <a:accent4>
        <a:srgbClr val="B33177"/>
      </a:accent4>
      <a:accent5>
        <a:srgbClr val="FF6500"/>
      </a:accent5>
      <a:accent6>
        <a:srgbClr val="C2002D"/>
      </a:accent6>
      <a:hlink>
        <a:srgbClr val="049048"/>
      </a:hlink>
      <a:folHlink>
        <a:srgbClr val="959C28"/>
      </a:folHlink>
    </a:clrScheme>
    <a:fontScheme name="Tom presentation">
      <a:majorFont>
        <a:latin typeface="Arial"/>
        <a:ea typeface="ヒラギノ角ゴ Pro W3"/>
        <a:cs typeface=""/>
      </a:majorFont>
      <a:minorFont>
        <a:latin typeface="Arial"/>
        <a:ea typeface="ヒラギノ角ゴ Pro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lnDef>
  </a:objectDefaults>
  <a:extraClrSchemeLst>
    <a:extraClrScheme>
      <a:clrScheme name="Tom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8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RS-mall-regionhus-inifrån">
  <a:themeElements>
    <a:clrScheme name="Region Skån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AC81A"/>
      </a:accent1>
      <a:accent2>
        <a:srgbClr val="ED0025"/>
      </a:accent2>
      <a:accent3>
        <a:srgbClr val="9D156A"/>
      </a:accent3>
      <a:accent4>
        <a:srgbClr val="B33177"/>
      </a:accent4>
      <a:accent5>
        <a:srgbClr val="FF6500"/>
      </a:accent5>
      <a:accent6>
        <a:srgbClr val="C2002D"/>
      </a:accent6>
      <a:hlink>
        <a:srgbClr val="049048"/>
      </a:hlink>
      <a:folHlink>
        <a:srgbClr val="959C28"/>
      </a:folHlink>
    </a:clrScheme>
    <a:fontScheme name="Tom presentation">
      <a:majorFont>
        <a:latin typeface="Arial"/>
        <a:ea typeface="ヒラギノ角ゴ Pro W3"/>
        <a:cs typeface=""/>
      </a:majorFont>
      <a:minorFont>
        <a:latin typeface="Arial"/>
        <a:ea typeface="ヒラギノ角ゴ Pro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lnDef>
  </a:objectDefaults>
  <a:extraClrSchemeLst>
    <a:extraClrScheme>
      <a:clrScheme name="Tom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RS-mall-mikroskop">
  <a:themeElements>
    <a:clrScheme name="Region Skån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AC81A"/>
      </a:accent1>
      <a:accent2>
        <a:srgbClr val="ED0025"/>
      </a:accent2>
      <a:accent3>
        <a:srgbClr val="9D156A"/>
      </a:accent3>
      <a:accent4>
        <a:srgbClr val="B33177"/>
      </a:accent4>
      <a:accent5>
        <a:srgbClr val="FF6500"/>
      </a:accent5>
      <a:accent6>
        <a:srgbClr val="C2002D"/>
      </a:accent6>
      <a:hlink>
        <a:srgbClr val="049048"/>
      </a:hlink>
      <a:folHlink>
        <a:srgbClr val="959C28"/>
      </a:folHlink>
    </a:clrScheme>
    <a:fontScheme name="Tom presentation">
      <a:majorFont>
        <a:latin typeface="Arial"/>
        <a:ea typeface="ヒラギノ角ゴ Pro W3"/>
        <a:cs typeface=""/>
      </a:majorFont>
      <a:minorFont>
        <a:latin typeface="Arial"/>
        <a:ea typeface="ヒラギノ角ゴ Pro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lnDef>
  </a:objectDefaults>
  <a:extraClrSchemeLst>
    <a:extraClrScheme>
      <a:clrScheme name="Tom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RS-mall-regionhuset">
  <a:themeElements>
    <a:clrScheme name="Region Skån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AC81A"/>
      </a:accent1>
      <a:accent2>
        <a:srgbClr val="ED0025"/>
      </a:accent2>
      <a:accent3>
        <a:srgbClr val="9D156A"/>
      </a:accent3>
      <a:accent4>
        <a:srgbClr val="B33177"/>
      </a:accent4>
      <a:accent5>
        <a:srgbClr val="FF6500"/>
      </a:accent5>
      <a:accent6>
        <a:srgbClr val="C2002D"/>
      </a:accent6>
      <a:hlink>
        <a:srgbClr val="049048"/>
      </a:hlink>
      <a:folHlink>
        <a:srgbClr val="959C28"/>
      </a:folHlink>
    </a:clrScheme>
    <a:fontScheme name="Tom presentation">
      <a:majorFont>
        <a:latin typeface="Arial"/>
        <a:ea typeface="ヒラギノ角ゴ Pro W3"/>
        <a:cs typeface=""/>
      </a:majorFont>
      <a:minorFont>
        <a:latin typeface="Arial"/>
        <a:ea typeface="ヒラギノ角ゴ Pro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lnDef>
  </a:objectDefaults>
  <a:extraClrSchemeLst>
    <a:extraClrScheme>
      <a:clrScheme name="Tom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_RS-mall-sköterska">
  <a:themeElements>
    <a:clrScheme name="Region Skån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AC81A"/>
      </a:accent1>
      <a:accent2>
        <a:srgbClr val="ED0025"/>
      </a:accent2>
      <a:accent3>
        <a:srgbClr val="9D156A"/>
      </a:accent3>
      <a:accent4>
        <a:srgbClr val="B33177"/>
      </a:accent4>
      <a:accent5>
        <a:srgbClr val="FF6500"/>
      </a:accent5>
      <a:accent6>
        <a:srgbClr val="C2002D"/>
      </a:accent6>
      <a:hlink>
        <a:srgbClr val="049048"/>
      </a:hlink>
      <a:folHlink>
        <a:srgbClr val="959C28"/>
      </a:folHlink>
    </a:clrScheme>
    <a:fontScheme name="Tom presentation">
      <a:majorFont>
        <a:latin typeface="Arial"/>
        <a:ea typeface="ヒラギノ角ゴ Pro W3"/>
        <a:cs typeface=""/>
      </a:majorFont>
      <a:minorFont>
        <a:latin typeface="Arial"/>
        <a:ea typeface="ヒラギノ角ゴ Pro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lnDef>
  </a:objectDefaults>
  <a:extraClrSchemeLst>
    <a:extraClrScheme>
      <a:clrScheme name="Tom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_RS-mall-centralstation">
  <a:themeElements>
    <a:clrScheme name="Region Skån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AC81A"/>
      </a:accent1>
      <a:accent2>
        <a:srgbClr val="ED0025"/>
      </a:accent2>
      <a:accent3>
        <a:srgbClr val="9D156A"/>
      </a:accent3>
      <a:accent4>
        <a:srgbClr val="B33177"/>
      </a:accent4>
      <a:accent5>
        <a:srgbClr val="FF6500"/>
      </a:accent5>
      <a:accent6>
        <a:srgbClr val="C2002D"/>
      </a:accent6>
      <a:hlink>
        <a:srgbClr val="049048"/>
      </a:hlink>
      <a:folHlink>
        <a:srgbClr val="959C28"/>
      </a:folHlink>
    </a:clrScheme>
    <a:fontScheme name="Tom presentation">
      <a:majorFont>
        <a:latin typeface="Arial"/>
        <a:ea typeface="ヒラギノ角ゴ Pro W3"/>
        <a:cs typeface=""/>
      </a:majorFont>
      <a:minorFont>
        <a:latin typeface="Arial"/>
        <a:ea typeface="ヒラギノ角ゴ Pro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lnDef>
  </a:objectDefaults>
  <a:extraClrSchemeLst>
    <a:extraClrScheme>
      <a:clrScheme name="Tom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1_RS-mall-kurator">
  <a:themeElements>
    <a:clrScheme name="Region Skån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AC81A"/>
      </a:accent1>
      <a:accent2>
        <a:srgbClr val="ED0025"/>
      </a:accent2>
      <a:accent3>
        <a:srgbClr val="9D156A"/>
      </a:accent3>
      <a:accent4>
        <a:srgbClr val="B33177"/>
      </a:accent4>
      <a:accent5>
        <a:srgbClr val="FF6500"/>
      </a:accent5>
      <a:accent6>
        <a:srgbClr val="C2002D"/>
      </a:accent6>
      <a:hlink>
        <a:srgbClr val="049048"/>
      </a:hlink>
      <a:folHlink>
        <a:srgbClr val="959C28"/>
      </a:folHlink>
    </a:clrScheme>
    <a:fontScheme name="Tom presentation">
      <a:majorFont>
        <a:latin typeface="Arial"/>
        <a:ea typeface="ヒラギノ角ゴ Pro W3"/>
        <a:cs typeface=""/>
      </a:majorFont>
      <a:minorFont>
        <a:latin typeface="Arial"/>
        <a:ea typeface="ヒラギノ角ゴ Pro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lnDef>
  </a:objectDefaults>
  <a:extraClrSchemeLst>
    <a:extraClrScheme>
      <a:clrScheme name="Tom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1_RS-mall-utställning">
  <a:themeElements>
    <a:clrScheme name="Region Skån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AC81A"/>
      </a:accent1>
      <a:accent2>
        <a:srgbClr val="ED0025"/>
      </a:accent2>
      <a:accent3>
        <a:srgbClr val="9D156A"/>
      </a:accent3>
      <a:accent4>
        <a:srgbClr val="B33177"/>
      </a:accent4>
      <a:accent5>
        <a:srgbClr val="FF6500"/>
      </a:accent5>
      <a:accent6>
        <a:srgbClr val="C2002D"/>
      </a:accent6>
      <a:hlink>
        <a:srgbClr val="049048"/>
      </a:hlink>
      <a:folHlink>
        <a:srgbClr val="959C28"/>
      </a:folHlink>
    </a:clrScheme>
    <a:fontScheme name="Tom presentation">
      <a:majorFont>
        <a:latin typeface="Arial"/>
        <a:ea typeface="ヒラギノ角ゴ Pro W3"/>
        <a:cs typeface=""/>
      </a:majorFont>
      <a:minorFont>
        <a:latin typeface="Arial"/>
        <a:ea typeface="ヒラギノ角ゴ Pro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lnDef>
  </a:objectDefaults>
  <a:extraClrSchemeLst>
    <a:extraClrScheme>
      <a:clrScheme name="Tom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1_RS-mall-kirurgi">
  <a:themeElements>
    <a:clrScheme name="Region Skån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AC81A"/>
      </a:accent1>
      <a:accent2>
        <a:srgbClr val="ED0025"/>
      </a:accent2>
      <a:accent3>
        <a:srgbClr val="9D156A"/>
      </a:accent3>
      <a:accent4>
        <a:srgbClr val="B33177"/>
      </a:accent4>
      <a:accent5>
        <a:srgbClr val="FF6500"/>
      </a:accent5>
      <a:accent6>
        <a:srgbClr val="C2002D"/>
      </a:accent6>
      <a:hlink>
        <a:srgbClr val="049048"/>
      </a:hlink>
      <a:folHlink>
        <a:srgbClr val="959C28"/>
      </a:folHlink>
    </a:clrScheme>
    <a:fontScheme name="Tom presentation">
      <a:majorFont>
        <a:latin typeface="Arial"/>
        <a:ea typeface="ヒラギノ角ゴ Pro W3"/>
        <a:cs typeface=""/>
      </a:majorFont>
      <a:minorFont>
        <a:latin typeface="Arial"/>
        <a:ea typeface="ヒラギノ角ゴ Pro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lnDef>
  </a:objectDefaults>
  <a:extraClrSchemeLst>
    <a:extraClrScheme>
      <a:clrScheme name="Tom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7AA326537333644821ACC020A42B860" ma:contentTypeVersion="0" ma:contentTypeDescription="Skapa ett nytt dokument." ma:contentTypeScope="" ma:versionID="c21bca18adc23f01e03fc2de75c65ad7">
  <xsd:schema xmlns:xsd="http://www.w3.org/2001/XMLSchema" xmlns:p="http://schemas.microsoft.com/office/2006/metadata/properties" targetNamespace="http://schemas.microsoft.com/office/2006/metadata/properties" ma:root="true" ma:fieldsID="0972d9b87414d3d716947ba00104245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 ma:readOnly="true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Props1.xml><?xml version="1.0" encoding="utf-8"?>
<ds:datastoreItem xmlns:ds="http://schemas.openxmlformats.org/officeDocument/2006/customXml" ds:itemID="{5290FAF6-79A1-4DF4-899D-333ACAA8E68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7BF535B-1650-4D3F-9C65-57D2F110433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RS_ppt-mall_gul.potx</Template>
  <TotalTime>3473</TotalTime>
  <Words>80</Words>
  <Application>Microsoft Office PowerPoint</Application>
  <PresentationFormat>Bildspel på skärmen (4:3)</PresentationFormat>
  <Paragraphs>32</Paragraphs>
  <Slides>7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16</vt:i4>
      </vt:variant>
      <vt:variant>
        <vt:lpstr>Bildrubriker</vt:lpstr>
      </vt:variant>
      <vt:variant>
        <vt:i4>7</vt:i4>
      </vt:variant>
    </vt:vector>
  </HeadingPairs>
  <TitlesOfParts>
    <vt:vector size="26" baseType="lpstr">
      <vt:lpstr>Arial</vt:lpstr>
      <vt:lpstr>Courier New</vt:lpstr>
      <vt:lpstr>ヒラギノ角ゴ Pro W3</vt:lpstr>
      <vt:lpstr>RS-mall-regionhus-inifrån</vt:lpstr>
      <vt:lpstr>1_RS-mall-regionhus-inifrån</vt:lpstr>
      <vt:lpstr>1_RS-mall-mikroskop</vt:lpstr>
      <vt:lpstr>1_RS-mall-regionhuset</vt:lpstr>
      <vt:lpstr>1_RS-mall-sköterska</vt:lpstr>
      <vt:lpstr>1_RS-mall-centralstation</vt:lpstr>
      <vt:lpstr>1_RS-mall-kurator</vt:lpstr>
      <vt:lpstr>1_RS-mall-utställning</vt:lpstr>
      <vt:lpstr>1_RS-mall-kirurgi</vt:lpstr>
      <vt:lpstr>1_RS-mall-hudklinik</vt:lpstr>
      <vt:lpstr>RS-mall-filmsalong</vt:lpstr>
      <vt:lpstr>RS-mall-forskning</vt:lpstr>
      <vt:lpstr>1_Framsida-gul-bild</vt:lpstr>
      <vt:lpstr>1_Presentationssidor</vt:lpstr>
      <vt:lpstr>2_Presentationssidor</vt:lpstr>
      <vt:lpstr>3_Presentationssidor</vt:lpstr>
      <vt:lpstr>Psykoedukation</vt:lpstr>
      <vt:lpstr>Idag</vt:lpstr>
      <vt:lpstr>Repetition</vt:lpstr>
      <vt:lpstr>PowerPoint-presentation</vt:lpstr>
      <vt:lpstr>PowerPoint-presentation</vt:lpstr>
      <vt:lpstr>Utvärdering</vt:lpstr>
      <vt:lpstr>Tack!</vt:lpstr>
    </vt:vector>
  </TitlesOfParts>
  <Company>Grafisk designer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Grafisk designer</dc:creator>
  <cp:lastModifiedBy>Andersson Johan m</cp:lastModifiedBy>
  <cp:revision>158</cp:revision>
  <cp:lastPrinted>2016-03-23T10:05:47Z</cp:lastPrinted>
  <dcterms:created xsi:type="dcterms:W3CDTF">2006-12-05T08:06:33Z</dcterms:created>
  <dcterms:modified xsi:type="dcterms:W3CDTF">2016-11-07T15:07:04Z</dcterms:modified>
</cp:coreProperties>
</file>