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14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15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3"/>
    <p:sldMasterId id="2147483718" r:id="rId4"/>
    <p:sldMasterId id="2147483716" r:id="rId5"/>
    <p:sldMasterId id="2147483714" r:id="rId6"/>
    <p:sldMasterId id="2147483712" r:id="rId7"/>
    <p:sldMasterId id="2147483710" r:id="rId8"/>
    <p:sldMasterId id="2147483708" r:id="rId9"/>
    <p:sldMasterId id="2147483706" r:id="rId10"/>
    <p:sldMasterId id="2147483704" r:id="rId11"/>
    <p:sldMasterId id="2147483702" r:id="rId12"/>
    <p:sldMasterId id="2147483700" r:id="rId13"/>
    <p:sldMasterId id="2147483698" r:id="rId14"/>
    <p:sldMasterId id="2147483682" r:id="rId15"/>
    <p:sldMasterId id="2147483684" r:id="rId16"/>
    <p:sldMasterId id="2147483691" r:id="rId17"/>
    <p:sldMasterId id="2147483720" r:id="rId18"/>
  </p:sldMasterIdLst>
  <p:notesMasterIdLst>
    <p:notesMasterId r:id="rId26"/>
  </p:notesMasterIdLst>
  <p:handoutMasterIdLst>
    <p:handoutMasterId r:id="rId27"/>
  </p:handoutMasterIdLst>
  <p:sldIdLst>
    <p:sldId id="293" r:id="rId19"/>
    <p:sldId id="303" r:id="rId20"/>
    <p:sldId id="284" r:id="rId21"/>
    <p:sldId id="300" r:id="rId22"/>
    <p:sldId id="302" r:id="rId23"/>
    <p:sldId id="304" r:id="rId24"/>
    <p:sldId id="286" r:id="rId25"/>
  </p:sldIdLst>
  <p:sldSz cx="9144000" cy="6858000" type="screen4x3"/>
  <p:notesSz cx="6805613" cy="9939338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3504">
          <p15:clr>
            <a:srgbClr val="A4A3A4"/>
          </p15:clr>
        </p15:guide>
        <p15:guide id="4" pos="432">
          <p15:clr>
            <a:srgbClr val="A4A3A4"/>
          </p15:clr>
        </p15:guide>
        <p15:guide id="5" pos="4992">
          <p15:clr>
            <a:srgbClr val="A4A3A4"/>
          </p15:clr>
        </p15:guide>
        <p15:guide id="6" pos="2784">
          <p15:clr>
            <a:srgbClr val="A4A3A4"/>
          </p15:clr>
        </p15:guide>
        <p15:guide id="7" pos="25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00"/>
    <a:srgbClr val="C2002D"/>
    <a:srgbClr val="9D156A"/>
    <a:srgbClr val="AE3177"/>
    <a:srgbClr val="F5D300"/>
    <a:srgbClr val="ED0026"/>
    <a:srgbClr val="B331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624"/>
        <p:guide orient="horz" pos="1200"/>
        <p:guide orient="horz" pos="3504"/>
        <p:guide pos="432"/>
        <p:guide pos="4992"/>
        <p:guide pos="2784"/>
        <p:guide pos="2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6.xml"/><Relationship Id="rId13" Type="http://schemas.openxmlformats.org/officeDocument/2006/relationships/slideMaster" Target="slideMasters/slideMaster11.xml"/><Relationship Id="rId18" Type="http://schemas.openxmlformats.org/officeDocument/2006/relationships/slideMaster" Target="slideMasters/slideMaster16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3.xml"/><Relationship Id="rId7" Type="http://schemas.openxmlformats.org/officeDocument/2006/relationships/slideMaster" Target="slideMasters/slideMaster5.xml"/><Relationship Id="rId12" Type="http://schemas.openxmlformats.org/officeDocument/2006/relationships/slideMaster" Target="slideMasters/slideMaster10.xml"/><Relationship Id="rId17" Type="http://schemas.openxmlformats.org/officeDocument/2006/relationships/slideMaster" Target="slideMasters/slideMaster15.xml"/><Relationship Id="rId25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4.xml"/><Relationship Id="rId20" Type="http://schemas.openxmlformats.org/officeDocument/2006/relationships/slide" Target="slides/slide2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4.xml"/><Relationship Id="rId11" Type="http://schemas.openxmlformats.org/officeDocument/2006/relationships/slideMaster" Target="slideMasters/slideMaster9.xml"/><Relationship Id="rId24" Type="http://schemas.openxmlformats.org/officeDocument/2006/relationships/slide" Target="slides/slide6.xml"/><Relationship Id="rId5" Type="http://schemas.openxmlformats.org/officeDocument/2006/relationships/slideMaster" Target="slideMasters/slideMaster3.xml"/><Relationship Id="rId15" Type="http://schemas.openxmlformats.org/officeDocument/2006/relationships/slideMaster" Target="slideMasters/slideMaster13.xml"/><Relationship Id="rId23" Type="http://schemas.openxmlformats.org/officeDocument/2006/relationships/slide" Target="slides/slide5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8.xml"/><Relationship Id="rId19" Type="http://schemas.openxmlformats.org/officeDocument/2006/relationships/slide" Target="slides/slide1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2.xml"/><Relationship Id="rId9" Type="http://schemas.openxmlformats.org/officeDocument/2006/relationships/slideMaster" Target="slideMasters/slideMaster7.xml"/><Relationship Id="rId14" Type="http://schemas.openxmlformats.org/officeDocument/2006/relationships/slideMaster" Target="slideMasters/slideMaster12.xml"/><Relationship Id="rId22" Type="http://schemas.openxmlformats.org/officeDocument/2006/relationships/slide" Target="slides/slide4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4E75AD-B7B9-416D-AF90-0271291976D0}" type="datetimeFigureOut">
              <a:rPr lang="sv-SE" smtClean="0"/>
              <a:t>2016-11-07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C1698-84DF-43B8-A6A3-78F628C7EED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31794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514" y="0"/>
            <a:ext cx="2949099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15" y="4721186"/>
            <a:ext cx="4990783" cy="44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099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ヒラギノ角ゴ Pro W3" pitchFamily="1" charset="-128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514" y="9442371"/>
            <a:ext cx="2949099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DE81B6C-57E3-A940-92C3-110294C5356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0944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4652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4636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95288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495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3820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6265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780685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0872" y="1916832"/>
            <a:ext cx="8229600" cy="341724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21809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722313" y="1340768"/>
            <a:ext cx="7772400" cy="845741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2"/>
          <p:cNvSpPr>
            <a:spLocks noGrp="1"/>
          </p:cNvSpPr>
          <p:nvPr>
            <p:ph type="body" idx="1"/>
          </p:nvPr>
        </p:nvSpPr>
        <p:spPr>
          <a:xfrm>
            <a:off x="747340" y="1997224"/>
            <a:ext cx="7772400" cy="4345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989243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435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10588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63688" y="400506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92696"/>
            <a:ext cx="5486400" cy="332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63688" y="4571802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48007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49953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2159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780685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0872" y="1916832"/>
            <a:ext cx="8229600" cy="341724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478232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722313" y="1340768"/>
            <a:ext cx="7772400" cy="845741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2"/>
          <p:cNvSpPr>
            <a:spLocks noGrp="1"/>
          </p:cNvSpPr>
          <p:nvPr>
            <p:ph type="body" idx="1"/>
          </p:nvPr>
        </p:nvSpPr>
        <p:spPr>
          <a:xfrm>
            <a:off x="747340" y="1997224"/>
            <a:ext cx="7772400" cy="4345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289187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00383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39470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63688" y="400506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92696"/>
            <a:ext cx="5486400" cy="332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63688" y="4571802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2851141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28601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780685"/>
          </a:xfrm>
          <a:prstGeom prst="rect">
            <a:avLst/>
          </a:prstGeo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90872" y="1916832"/>
            <a:ext cx="8229600" cy="341724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663366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/>
          <p:cNvSpPr>
            <a:spLocks noGrp="1"/>
          </p:cNvSpPr>
          <p:nvPr>
            <p:ph type="title"/>
          </p:nvPr>
        </p:nvSpPr>
        <p:spPr>
          <a:xfrm>
            <a:off x="722313" y="1340768"/>
            <a:ext cx="7772400" cy="845741"/>
          </a:xfrm>
          <a:prstGeom prst="rect">
            <a:avLst/>
          </a:prstGeo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5" name="Platshållare för text 2"/>
          <p:cNvSpPr>
            <a:spLocks noGrp="1"/>
          </p:cNvSpPr>
          <p:nvPr>
            <p:ph type="body" idx="1"/>
          </p:nvPr>
        </p:nvSpPr>
        <p:spPr>
          <a:xfrm>
            <a:off x="747340" y="1997224"/>
            <a:ext cx="7772400" cy="4345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569915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118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668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5037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63688" y="400506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92696"/>
            <a:ext cx="5486400" cy="33202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63688" y="4571802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4817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0882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7542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0860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2499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8081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691480" y="2336056"/>
            <a:ext cx="7552928" cy="108822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aseline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410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1.jpg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2.jpg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jpg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1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15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8.xml"/><Relationship Id="rId7" Type="http://schemas.openxmlformats.org/officeDocument/2006/relationships/theme" Target="../theme/theme16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6498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l="847" t="-4166" r="947" b="-4166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6449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5209" b="-5209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748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0198" y="4005064"/>
            <a:ext cx="2005200" cy="1728000"/>
          </a:xfrm>
          <a:prstGeom prst="hexagon">
            <a:avLst/>
          </a:prstGeom>
          <a:solidFill>
            <a:srgbClr val="FF6500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637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RegionSkåne_logo_RGB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exhörning 5"/>
          <p:cNvSpPr/>
          <p:nvPr/>
        </p:nvSpPr>
        <p:spPr bwMode="auto">
          <a:xfrm>
            <a:off x="2633544" y="5373216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7" name="Sexhörning 6"/>
          <p:cNvSpPr/>
          <p:nvPr/>
        </p:nvSpPr>
        <p:spPr bwMode="auto">
          <a:xfrm>
            <a:off x="1851143" y="4941168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8" name="Sexhörning 7"/>
          <p:cNvSpPr/>
          <p:nvPr/>
        </p:nvSpPr>
        <p:spPr bwMode="auto">
          <a:xfrm>
            <a:off x="1063247" y="5373216"/>
            <a:ext cx="1002352" cy="864096"/>
          </a:xfrm>
          <a:prstGeom prst="hexagon">
            <a:avLst/>
          </a:prstGeom>
          <a:solidFill>
            <a:srgbClr val="FF6500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9" name="Sexhörning 8"/>
          <p:cNvSpPr/>
          <p:nvPr/>
        </p:nvSpPr>
        <p:spPr bwMode="auto">
          <a:xfrm>
            <a:off x="276919" y="5805264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0" name="Sexhörning 9"/>
          <p:cNvSpPr/>
          <p:nvPr/>
        </p:nvSpPr>
        <p:spPr bwMode="auto">
          <a:xfrm>
            <a:off x="-508229" y="5373216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0575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RegionSkåne_logo_RGB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xhörning 6"/>
          <p:cNvSpPr/>
          <p:nvPr/>
        </p:nvSpPr>
        <p:spPr bwMode="auto">
          <a:xfrm>
            <a:off x="7547796" y="5597748"/>
            <a:ext cx="827928" cy="713730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8" name="Sexhörning 7"/>
          <p:cNvSpPr/>
          <p:nvPr/>
        </p:nvSpPr>
        <p:spPr bwMode="auto">
          <a:xfrm>
            <a:off x="8202218" y="5955630"/>
            <a:ext cx="827928" cy="713730"/>
          </a:xfrm>
          <a:prstGeom prst="hexagon">
            <a:avLst/>
          </a:prstGeom>
          <a:solidFill>
            <a:srgbClr val="FF6500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0" name="Sexhörning 9"/>
          <p:cNvSpPr/>
          <p:nvPr/>
        </p:nvSpPr>
        <p:spPr bwMode="auto">
          <a:xfrm>
            <a:off x="8856640" y="5604098"/>
            <a:ext cx="827928" cy="713730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163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RegionSkåne_logo_RGB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xhörning 6"/>
          <p:cNvSpPr/>
          <p:nvPr/>
        </p:nvSpPr>
        <p:spPr bwMode="auto">
          <a:xfrm>
            <a:off x="6228184" y="5360516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8" name="Sexhörning 7"/>
          <p:cNvSpPr/>
          <p:nvPr/>
        </p:nvSpPr>
        <p:spPr bwMode="auto">
          <a:xfrm>
            <a:off x="7005415" y="5792564"/>
            <a:ext cx="1002352" cy="864096"/>
          </a:xfrm>
          <a:prstGeom prst="hexagon">
            <a:avLst/>
          </a:prstGeom>
          <a:solidFill>
            <a:srgbClr val="FF6500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9" name="Sexhörning 8"/>
          <p:cNvSpPr/>
          <p:nvPr/>
        </p:nvSpPr>
        <p:spPr bwMode="auto">
          <a:xfrm>
            <a:off x="8584219" y="4936976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0" name="Sexhörning 9"/>
          <p:cNvSpPr/>
          <p:nvPr/>
        </p:nvSpPr>
        <p:spPr bwMode="auto">
          <a:xfrm>
            <a:off x="7799071" y="5369024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1" name="Sexhörning 10"/>
          <p:cNvSpPr/>
          <p:nvPr/>
        </p:nvSpPr>
        <p:spPr bwMode="auto">
          <a:xfrm>
            <a:off x="9369957" y="4509120"/>
            <a:ext cx="1002352" cy="864096"/>
          </a:xfrm>
          <a:prstGeom prst="hexagon">
            <a:avLst/>
          </a:prstGeom>
          <a:solidFill>
            <a:schemeClr val="bg1"/>
          </a:solidFill>
          <a:ln w="12700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1453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193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2117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l="628" t="-7291" r="628" b="-729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826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6521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3804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1952945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379289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525959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00449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669385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247211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92187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931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 t="-8021" b="-8021"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12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8" descr="RegionSkåne_logo_RGB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663" y="188640"/>
            <a:ext cx="631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Sexhörning 9"/>
          <p:cNvSpPr>
            <a:spLocks/>
          </p:cNvSpPr>
          <p:nvPr/>
        </p:nvSpPr>
        <p:spPr bwMode="auto">
          <a:xfrm>
            <a:off x="2041200" y="4005064"/>
            <a:ext cx="2005200" cy="1728000"/>
          </a:xfrm>
          <a:prstGeom prst="hexagon">
            <a:avLst/>
          </a:prstGeom>
          <a:blipFill rotWithShape="1">
            <a:blip r:embed="rId4"/>
            <a:srcRect/>
            <a:stretch>
              <a:fillRect/>
            </a:stretch>
          </a:blip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2" name="Sexhörning 11"/>
          <p:cNvSpPr/>
          <p:nvPr/>
        </p:nvSpPr>
        <p:spPr bwMode="auto">
          <a:xfrm>
            <a:off x="46754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3" name="Sexhörning 12"/>
          <p:cNvSpPr/>
          <p:nvPr/>
        </p:nvSpPr>
        <p:spPr bwMode="auto">
          <a:xfrm>
            <a:off x="3614214" y="4869160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4" name="Sexhörning 13"/>
          <p:cNvSpPr/>
          <p:nvPr/>
        </p:nvSpPr>
        <p:spPr bwMode="auto">
          <a:xfrm>
            <a:off x="5188704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5" name="Sexhörning 14"/>
          <p:cNvSpPr/>
          <p:nvPr/>
        </p:nvSpPr>
        <p:spPr bwMode="auto">
          <a:xfrm>
            <a:off x="6757640" y="3140968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7" name="Sexhörning 16"/>
          <p:cNvSpPr/>
          <p:nvPr/>
        </p:nvSpPr>
        <p:spPr bwMode="auto">
          <a:xfrm>
            <a:off x="8335466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  <p:sp>
        <p:nvSpPr>
          <p:cNvPr id="18" name="Sexhörning 17"/>
          <p:cNvSpPr/>
          <p:nvPr/>
        </p:nvSpPr>
        <p:spPr bwMode="auto">
          <a:xfrm>
            <a:off x="-1103932" y="4005064"/>
            <a:ext cx="2004702" cy="1728192"/>
          </a:xfrm>
          <a:prstGeom prst="hexagon">
            <a:avLst/>
          </a:prstGeom>
          <a:solidFill>
            <a:schemeClr val="bg1"/>
          </a:solidFill>
          <a:ln w="15875" cap="flat" cmpd="sng" algn="ctr">
            <a:solidFill>
              <a:srgbClr val="FF65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v-SE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62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ヒラギノ角ゴ Pro W3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  <a:cs typeface="ヒラギノ角ゴ Pro W3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" charset="0"/>
          <a:ea typeface="ヒラギノ角ゴ Pro W3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ヒラギノ角ゴ Pro W3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/>
              <a:t>Psykoedukation</a:t>
            </a:r>
            <a:endParaRPr lang="sv-SE" dirty="0"/>
          </a:p>
        </p:txBody>
      </p:sp>
      <p:sp>
        <p:nvSpPr>
          <p:cNvPr id="5" name="Underrubri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Om trauma och vad en kan göra för att må bättre</a:t>
            </a:r>
            <a:endParaRPr lang="sv-SE" dirty="0"/>
          </a:p>
        </p:txBody>
      </p:sp>
      <p:sp>
        <p:nvSpPr>
          <p:cNvPr id="2" name="textruta 1"/>
          <p:cNvSpPr txBox="1"/>
          <p:nvPr/>
        </p:nvSpPr>
        <p:spPr>
          <a:xfrm>
            <a:off x="3995936" y="5187970"/>
            <a:ext cx="1512168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2000" dirty="0" smtClean="0"/>
              <a:t>Johan Andersson</a:t>
            </a:r>
          </a:p>
          <a:p>
            <a:r>
              <a:rPr lang="sv-SE" sz="1400" i="1" dirty="0" smtClean="0"/>
              <a:t>Psykolog</a:t>
            </a:r>
            <a:endParaRPr lang="sv-SE" sz="2000" i="1" dirty="0"/>
          </a:p>
        </p:txBody>
      </p:sp>
      <p:sp>
        <p:nvSpPr>
          <p:cNvPr id="6" name="textruta 5"/>
          <p:cNvSpPr txBox="1"/>
          <p:nvPr/>
        </p:nvSpPr>
        <p:spPr>
          <a:xfrm>
            <a:off x="5652120" y="4379517"/>
            <a:ext cx="1512168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2000" dirty="0" smtClean="0"/>
              <a:t>Julia </a:t>
            </a:r>
            <a:r>
              <a:rPr lang="sv-SE" sz="2000" dirty="0" err="1" smtClean="0"/>
              <a:t>Jabbour</a:t>
            </a:r>
            <a:endParaRPr lang="sv-SE" sz="2000" dirty="0" smtClean="0"/>
          </a:p>
          <a:p>
            <a:r>
              <a:rPr lang="sv-SE" sz="1400" i="1" dirty="0" smtClean="0"/>
              <a:t>Kurator</a:t>
            </a:r>
            <a:endParaRPr lang="sv-SE" sz="2000" i="1" dirty="0"/>
          </a:p>
        </p:txBody>
      </p:sp>
    </p:spTree>
    <p:extLst>
      <p:ext uri="{BB962C8B-B14F-4D97-AF65-F5344CB8AC3E}">
        <p14:creationId xmlns:p14="http://schemas.microsoft.com/office/powerpoint/2010/main" val="3339969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590872" y="800582"/>
            <a:ext cx="8229600" cy="78068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sv-SE" sz="3200" i="1" cap="small" dirty="0" smtClean="0">
                <a:solidFill>
                  <a:schemeClr val="accent4">
                    <a:lumMod val="50000"/>
                  </a:schemeClr>
                </a:solidFill>
              </a:rPr>
              <a:t>Idag</a:t>
            </a:r>
            <a:endParaRPr lang="sv-SE" sz="1100" i="1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590872" y="1548420"/>
            <a:ext cx="6861448" cy="4835939"/>
          </a:xfrm>
        </p:spPr>
        <p:txBody>
          <a:bodyPr/>
          <a:lstStyle/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Repetition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Diskussion och uppföljning</a:t>
            </a:r>
            <a:endParaRPr lang="sv-SE" sz="2000" dirty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Nya </a:t>
            </a:r>
            <a:r>
              <a:rPr lang="sv-SE" sz="2000" dirty="0" smtClean="0"/>
              <a:t>övningar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/>
              <a:t>Tid för individuella </a:t>
            </a:r>
            <a:r>
              <a:rPr lang="sv-SE" sz="2000" dirty="0" smtClean="0"/>
              <a:t>frågor</a:t>
            </a:r>
            <a:endParaRPr lang="sv-SE" sz="2000" dirty="0" smtClean="0"/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Utvärdering av kursen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347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590872" y="800582"/>
            <a:ext cx="8229600" cy="78068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sv-SE" sz="3200" i="1" cap="small" dirty="0" smtClean="0">
                <a:solidFill>
                  <a:schemeClr val="accent4">
                    <a:lumMod val="50000"/>
                  </a:schemeClr>
                </a:solidFill>
              </a:rPr>
              <a:t>Repetition</a:t>
            </a:r>
            <a:endParaRPr lang="sv-SE" sz="1100" i="1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590872" y="1548420"/>
            <a:ext cx="6861448" cy="4835939"/>
          </a:xfrm>
        </p:spPr>
        <p:txBody>
          <a:bodyPr/>
          <a:lstStyle/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Diskussion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Övningar</a:t>
            </a:r>
            <a:endParaRPr lang="sv-SE" sz="2000" dirty="0"/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sv-SE" sz="2000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6101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1241630" y="2276872"/>
            <a:ext cx="6660740" cy="14465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v-SE" sz="8800" b="1" dirty="0" smtClean="0">
                <a:solidFill>
                  <a:schemeClr val="accent5"/>
                </a:solidFill>
              </a:rPr>
              <a:t>Diskussion</a:t>
            </a:r>
            <a:endParaRPr lang="sv-SE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6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2619566" y="2967335"/>
            <a:ext cx="3904869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sv-SE" sz="5400" b="1" dirty="0" smtClean="0">
                <a:solidFill>
                  <a:schemeClr val="accent5"/>
                </a:solidFill>
              </a:rPr>
              <a:t>ÖVNING</a:t>
            </a:r>
            <a:endParaRPr lang="sv-SE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086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>
          <a:xfrm>
            <a:off x="590872" y="800582"/>
            <a:ext cx="8229600" cy="78068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sv-SE" sz="3200" i="1" cap="small" dirty="0" smtClean="0">
                <a:solidFill>
                  <a:schemeClr val="accent4">
                    <a:lumMod val="50000"/>
                  </a:schemeClr>
                </a:solidFill>
              </a:rPr>
              <a:t>Utvärdering</a:t>
            </a:r>
            <a:endParaRPr lang="sv-SE" sz="1100" i="1" dirty="0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590872" y="1548420"/>
            <a:ext cx="6861448" cy="4835939"/>
          </a:xfrm>
        </p:spPr>
        <p:txBody>
          <a:bodyPr/>
          <a:lstStyle/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Vad tycker du om kursen?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Vad har varit bra?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Vad har </a:t>
            </a:r>
            <a:r>
              <a:rPr lang="sv-SE" sz="2000" i="1" dirty="0" smtClean="0"/>
              <a:t>inte </a:t>
            </a:r>
            <a:r>
              <a:rPr lang="sv-SE" sz="2000" dirty="0" smtClean="0"/>
              <a:t>varit bra?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Vad tar du med dig?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Förslag på förbättring</a:t>
            </a:r>
            <a:r>
              <a:rPr lang="sv-SE" sz="2000" dirty="0" smtClean="0"/>
              <a:t>?</a:t>
            </a:r>
          </a:p>
          <a:p>
            <a:pPr lvl="0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sv-SE" sz="2000" dirty="0" smtClean="0"/>
              <a:t>Formulär</a:t>
            </a:r>
            <a:endParaRPr lang="sv-SE" sz="2000" dirty="0" smtClean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59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259632" y="721955"/>
            <a:ext cx="8229600" cy="780685"/>
          </a:xfrm>
        </p:spPr>
        <p:txBody>
          <a:bodyPr/>
          <a:lstStyle/>
          <a:p>
            <a:r>
              <a:rPr lang="sv-SE" dirty="0" smtClean="0"/>
              <a:t>Tack!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60640" y="1484784"/>
            <a:ext cx="3405064" cy="1008112"/>
          </a:xfrm>
        </p:spPr>
        <p:txBody>
          <a:bodyPr/>
          <a:lstStyle/>
          <a:p>
            <a:pPr marL="0" indent="0">
              <a:buNone/>
            </a:pPr>
            <a:r>
              <a:rPr lang="ar-AE" sz="4000" b="1" dirty="0" smtClean="0">
                <a:solidFill>
                  <a:srgbClr val="C00000"/>
                </a:solidFill>
              </a:rPr>
              <a:t>شكراً</a:t>
            </a:r>
            <a:endParaRPr lang="sv-SE" sz="4000" b="1" dirty="0">
              <a:solidFill>
                <a:srgbClr val="C00000"/>
              </a:solidFill>
            </a:endParaRPr>
          </a:p>
        </p:txBody>
      </p:sp>
      <p:sp>
        <p:nvSpPr>
          <p:cNvPr id="4" name="Platshållare för innehåll 2"/>
          <p:cNvSpPr txBox="1">
            <a:spLocks/>
          </p:cNvSpPr>
          <p:nvPr/>
        </p:nvSpPr>
        <p:spPr>
          <a:xfrm>
            <a:off x="971600" y="3861048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az-Cyrl-AZ" sz="4000" b="1" kern="0" dirty="0" smtClean="0">
                <a:solidFill>
                  <a:schemeClr val="accent1"/>
                </a:solidFill>
              </a:rPr>
              <a:t>Благодаря</a:t>
            </a:r>
            <a:r>
              <a:rPr lang="sv-SE" sz="4000" b="1" kern="0" dirty="0" smtClean="0">
                <a:solidFill>
                  <a:schemeClr val="accent1"/>
                </a:solidFill>
              </a:rPr>
              <a:t>!</a:t>
            </a:r>
            <a:endParaRPr lang="sv-SE" sz="4000" b="1" kern="0" dirty="0">
              <a:solidFill>
                <a:schemeClr val="accent1"/>
              </a:solidFill>
            </a:endParaRPr>
          </a:p>
        </p:txBody>
      </p:sp>
      <p:sp>
        <p:nvSpPr>
          <p:cNvPr id="5" name="Platshållare för innehåll 2"/>
          <p:cNvSpPr txBox="1">
            <a:spLocks/>
          </p:cNvSpPr>
          <p:nvPr/>
        </p:nvSpPr>
        <p:spPr>
          <a:xfrm>
            <a:off x="5580112" y="2699992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sv-SE" sz="4000" b="1" kern="0" dirty="0" err="1">
                <a:solidFill>
                  <a:srgbClr val="00B0F0"/>
                </a:solidFill>
              </a:rPr>
              <a:t>Hvala</a:t>
            </a:r>
            <a:r>
              <a:rPr lang="sv-SE" sz="4000" b="1" kern="0" dirty="0">
                <a:solidFill>
                  <a:srgbClr val="00B0F0"/>
                </a:solidFill>
              </a:rPr>
              <a:t> </a:t>
            </a:r>
            <a:r>
              <a:rPr lang="sv-SE" sz="4000" b="1" kern="0" dirty="0" err="1" smtClean="0">
                <a:solidFill>
                  <a:srgbClr val="00B0F0"/>
                </a:solidFill>
              </a:rPr>
              <a:t>Vam</a:t>
            </a:r>
            <a:r>
              <a:rPr lang="sv-SE" sz="4000" b="1" kern="0" dirty="0" smtClean="0">
                <a:solidFill>
                  <a:srgbClr val="00B0F0"/>
                </a:solidFill>
              </a:rPr>
              <a:t>!</a:t>
            </a:r>
            <a:endParaRPr lang="sv-SE" sz="4000" b="1" kern="0" dirty="0">
              <a:solidFill>
                <a:srgbClr val="00B0F0"/>
              </a:solidFill>
            </a:endParaRPr>
          </a:p>
        </p:txBody>
      </p:sp>
      <p:sp>
        <p:nvSpPr>
          <p:cNvPr id="6" name="Platshållare för innehåll 2"/>
          <p:cNvSpPr txBox="1">
            <a:spLocks/>
          </p:cNvSpPr>
          <p:nvPr/>
        </p:nvSpPr>
        <p:spPr>
          <a:xfrm>
            <a:off x="1835696" y="2492896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ar-AE" sz="4000" b="1" dirty="0" smtClean="0">
                <a:solidFill>
                  <a:srgbClr val="00B050"/>
                </a:solidFill>
              </a:rPr>
              <a:t>شكريه</a:t>
            </a:r>
            <a:endParaRPr lang="sv-SE" sz="4000" b="1" kern="0" dirty="0">
              <a:solidFill>
                <a:srgbClr val="00B050"/>
              </a:solidFill>
            </a:endParaRPr>
          </a:p>
        </p:txBody>
      </p:sp>
      <p:sp>
        <p:nvSpPr>
          <p:cNvPr id="7" name="Platshållare för innehåll 2"/>
          <p:cNvSpPr txBox="1">
            <a:spLocks/>
          </p:cNvSpPr>
          <p:nvPr/>
        </p:nvSpPr>
        <p:spPr>
          <a:xfrm>
            <a:off x="6038543" y="4177615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fa-IR" sz="4000" b="1" dirty="0">
                <a:solidFill>
                  <a:schemeClr val="accent5"/>
                </a:solidFill>
              </a:rPr>
              <a:t>تشکر</a:t>
            </a:r>
            <a:endParaRPr lang="sv-SE" sz="4000" b="1" kern="0" dirty="0">
              <a:solidFill>
                <a:schemeClr val="accent5"/>
              </a:solidFill>
            </a:endParaRPr>
          </a:p>
        </p:txBody>
      </p:sp>
      <p:sp>
        <p:nvSpPr>
          <p:cNvPr id="9" name="Platshållare för innehåll 2"/>
          <p:cNvSpPr txBox="1">
            <a:spLocks/>
          </p:cNvSpPr>
          <p:nvPr/>
        </p:nvSpPr>
        <p:spPr>
          <a:xfrm>
            <a:off x="6268285" y="718313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am-ET" sz="40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የቀንየለይ</a:t>
            </a:r>
            <a:r>
              <a:rPr lang="am-ET" sz="4000" b="1" dirty="0">
                <a:solidFill>
                  <a:srgbClr val="00B050"/>
                </a:solidFill>
              </a:rPr>
              <a:t> </a:t>
            </a:r>
            <a:endParaRPr lang="sv-SE" sz="4000" b="1" kern="0" dirty="0">
              <a:solidFill>
                <a:srgbClr val="00B050"/>
              </a:solidFill>
            </a:endParaRPr>
          </a:p>
        </p:txBody>
      </p:sp>
      <p:sp>
        <p:nvSpPr>
          <p:cNvPr id="10" name="Platshållare för innehåll 2"/>
          <p:cNvSpPr txBox="1">
            <a:spLocks/>
          </p:cNvSpPr>
          <p:nvPr/>
        </p:nvSpPr>
        <p:spPr>
          <a:xfrm>
            <a:off x="3059832" y="5151182"/>
            <a:ext cx="3405064" cy="10081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ヒラギノ角ゴ Pro W3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FontTx/>
              <a:buNone/>
            </a:pPr>
            <a:r>
              <a:rPr lang="sv-SE" sz="4000" dirty="0">
                <a:solidFill>
                  <a:srgbClr val="FF0000"/>
                </a:solidFill>
              </a:rPr>
              <a:t>M</a:t>
            </a:r>
            <a:r>
              <a:rPr lang="so-SO" sz="4000" dirty="0" smtClean="0">
                <a:solidFill>
                  <a:srgbClr val="FF0000"/>
                </a:solidFill>
              </a:rPr>
              <a:t>ahad</a:t>
            </a:r>
            <a:r>
              <a:rPr lang="sv-SE" sz="4000" b="1" kern="0" dirty="0" smtClean="0">
                <a:solidFill>
                  <a:srgbClr val="FF0000"/>
                </a:solidFill>
              </a:rPr>
              <a:t>!</a:t>
            </a:r>
            <a:endParaRPr lang="sv-SE" sz="4000" b="1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69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S-mall-regionhus-inifrån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_RS-mall-hudklinik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RS-mall-filmsalong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RS-mall-forskning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_Framsida-gul-bild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_Presentationssidor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2_Presentationssidor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3_Presentationssidor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RS-mall-regionhus-inifrån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RS-mall-mikroskop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RS-mall-regionhuset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RS-mall-sköterska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RS-mall-centralstation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RS-mall-kurator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RS-mall-utställning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RS-mall-kirurgi">
  <a:themeElements>
    <a:clrScheme name="Region Skån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AC81A"/>
      </a:accent1>
      <a:accent2>
        <a:srgbClr val="ED0025"/>
      </a:accent2>
      <a:accent3>
        <a:srgbClr val="9D156A"/>
      </a:accent3>
      <a:accent4>
        <a:srgbClr val="B33177"/>
      </a:accent4>
      <a:accent5>
        <a:srgbClr val="FF6500"/>
      </a:accent5>
      <a:accent6>
        <a:srgbClr val="C2002D"/>
      </a:accent6>
      <a:hlink>
        <a:srgbClr val="049048"/>
      </a:hlink>
      <a:folHlink>
        <a:srgbClr val="959C28"/>
      </a:folHlink>
    </a:clrScheme>
    <a:fontScheme name="Tom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1" charset="-128"/>
          </a:defRPr>
        </a:defPPr>
      </a:lstStyle>
    </a:lnDef>
  </a:objectDefaults>
  <a:extraClrSchemeLst>
    <a:extraClrScheme>
      <a:clrScheme name="Tom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om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om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7AA326537333644821ACC020A42B860" ma:contentTypeVersion="0" ma:contentTypeDescription="Skapa ett nytt dokument." ma:contentTypeScope="" ma:versionID="c21bca18adc23f01e03fc2de75c65ad7">
  <xsd:schema xmlns:xsd="http://www.w3.org/2001/XMLSchema" xmlns:p="http://schemas.microsoft.com/office/2006/metadata/properties" targetNamespace="http://schemas.microsoft.com/office/2006/metadata/properties" ma:root="true" ma:fieldsID="0972d9b87414d3d716947ba00104245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290FAF6-79A1-4DF4-899D-333ACAA8E6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BF535B-1650-4D3F-9C65-57D2F11043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RS_ppt-mall_gul.potx</Template>
  <TotalTime>3473</TotalTime>
  <Words>80</Words>
  <Application>Microsoft Office PowerPoint</Application>
  <PresentationFormat>Bildspel på skärmen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16</vt:i4>
      </vt:variant>
      <vt:variant>
        <vt:lpstr>Bildrubriker</vt:lpstr>
      </vt:variant>
      <vt:variant>
        <vt:i4>7</vt:i4>
      </vt:variant>
    </vt:vector>
  </HeadingPairs>
  <TitlesOfParts>
    <vt:vector size="26" baseType="lpstr">
      <vt:lpstr>Arial</vt:lpstr>
      <vt:lpstr>Courier New</vt:lpstr>
      <vt:lpstr>ヒラギノ角ゴ Pro W3</vt:lpstr>
      <vt:lpstr>RS-mall-regionhus-inifrån</vt:lpstr>
      <vt:lpstr>1_RS-mall-regionhus-inifrån</vt:lpstr>
      <vt:lpstr>1_RS-mall-mikroskop</vt:lpstr>
      <vt:lpstr>1_RS-mall-regionhuset</vt:lpstr>
      <vt:lpstr>1_RS-mall-sköterska</vt:lpstr>
      <vt:lpstr>1_RS-mall-centralstation</vt:lpstr>
      <vt:lpstr>1_RS-mall-kurator</vt:lpstr>
      <vt:lpstr>1_RS-mall-utställning</vt:lpstr>
      <vt:lpstr>1_RS-mall-kirurgi</vt:lpstr>
      <vt:lpstr>1_RS-mall-hudklinik</vt:lpstr>
      <vt:lpstr>RS-mall-filmsalong</vt:lpstr>
      <vt:lpstr>RS-mall-forskning</vt:lpstr>
      <vt:lpstr>1_Framsida-gul-bild</vt:lpstr>
      <vt:lpstr>1_Presentationssidor</vt:lpstr>
      <vt:lpstr>2_Presentationssidor</vt:lpstr>
      <vt:lpstr>3_Presentationssidor</vt:lpstr>
      <vt:lpstr>Psykoedukation</vt:lpstr>
      <vt:lpstr>Idag</vt:lpstr>
      <vt:lpstr>Repetition</vt:lpstr>
      <vt:lpstr>PowerPoint-presentation</vt:lpstr>
      <vt:lpstr>PowerPoint-presentation</vt:lpstr>
      <vt:lpstr>Utvärdering</vt:lpstr>
      <vt:lpstr>Tack!</vt:lpstr>
    </vt:vector>
  </TitlesOfParts>
  <Company>Grafisk designer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Grafisk designer</dc:creator>
  <cp:lastModifiedBy>Andersson Johan m</cp:lastModifiedBy>
  <cp:revision>158</cp:revision>
  <cp:lastPrinted>2016-03-23T10:05:47Z</cp:lastPrinted>
  <dcterms:created xsi:type="dcterms:W3CDTF">2006-12-05T08:06:33Z</dcterms:created>
  <dcterms:modified xsi:type="dcterms:W3CDTF">2016-11-07T15:07:04Z</dcterms:modified>
</cp:coreProperties>
</file>