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1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15.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3"/>
    <p:sldMasterId id="2147483718" r:id="rId4"/>
    <p:sldMasterId id="2147483716" r:id="rId5"/>
    <p:sldMasterId id="2147483714" r:id="rId6"/>
    <p:sldMasterId id="2147483712" r:id="rId7"/>
    <p:sldMasterId id="2147483710" r:id="rId8"/>
    <p:sldMasterId id="2147483708" r:id="rId9"/>
    <p:sldMasterId id="2147483706" r:id="rId10"/>
    <p:sldMasterId id="2147483704" r:id="rId11"/>
    <p:sldMasterId id="2147483702" r:id="rId12"/>
    <p:sldMasterId id="2147483700" r:id="rId13"/>
    <p:sldMasterId id="2147483698" r:id="rId14"/>
    <p:sldMasterId id="2147483682" r:id="rId15"/>
    <p:sldMasterId id="2147483684" r:id="rId16"/>
    <p:sldMasterId id="2147483691" r:id="rId17"/>
    <p:sldMasterId id="2147483720" r:id="rId18"/>
  </p:sldMasterIdLst>
  <p:notesMasterIdLst>
    <p:notesMasterId r:id="rId26"/>
  </p:notesMasterIdLst>
  <p:handoutMasterIdLst>
    <p:handoutMasterId r:id="rId27"/>
  </p:handoutMasterIdLst>
  <p:sldIdLst>
    <p:sldId id="293" r:id="rId19"/>
    <p:sldId id="303" r:id="rId20"/>
    <p:sldId id="284" r:id="rId21"/>
    <p:sldId id="300" r:id="rId22"/>
    <p:sldId id="301" r:id="rId23"/>
    <p:sldId id="297" r:id="rId24"/>
    <p:sldId id="286" r:id="rId25"/>
  </p:sldIdLst>
  <p:sldSz cx="9144000" cy="6858000" type="screen4x3"/>
  <p:notesSz cx="6805613" cy="9939338"/>
  <p:defaultTextStyle>
    <a:defPPr>
      <a:defRPr lang="sv-SE"/>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624">
          <p15:clr>
            <a:srgbClr val="A4A3A4"/>
          </p15:clr>
        </p15:guide>
        <p15:guide id="2" orient="horz" pos="1200">
          <p15:clr>
            <a:srgbClr val="A4A3A4"/>
          </p15:clr>
        </p15:guide>
        <p15:guide id="3" orient="horz" pos="3504">
          <p15:clr>
            <a:srgbClr val="A4A3A4"/>
          </p15:clr>
        </p15:guide>
        <p15:guide id="4" pos="432">
          <p15:clr>
            <a:srgbClr val="A4A3A4"/>
          </p15:clr>
        </p15:guide>
        <p15:guide id="5" pos="4992">
          <p15:clr>
            <a:srgbClr val="A4A3A4"/>
          </p15:clr>
        </p15:guide>
        <p15:guide id="6" pos="2784">
          <p15:clr>
            <a:srgbClr val="A4A3A4"/>
          </p15:clr>
        </p15:guide>
        <p15:guide id="7" pos="25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500"/>
    <a:srgbClr val="C2002D"/>
    <a:srgbClr val="9D156A"/>
    <a:srgbClr val="AE3177"/>
    <a:srgbClr val="F5D300"/>
    <a:srgbClr val="ED0026"/>
    <a:srgbClr val="B3317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529" autoAdjust="0"/>
  </p:normalViewPr>
  <p:slideViewPr>
    <p:cSldViewPr>
      <p:cViewPr varScale="1">
        <p:scale>
          <a:sx n="49" d="100"/>
          <a:sy n="49" d="100"/>
        </p:scale>
        <p:origin x="1877" y="62"/>
      </p:cViewPr>
      <p:guideLst>
        <p:guide orient="horz" pos="624"/>
        <p:guide orient="horz" pos="1200"/>
        <p:guide orient="horz" pos="3504"/>
        <p:guide pos="432"/>
        <p:guide pos="4992"/>
        <p:guide pos="2784"/>
        <p:guide pos="2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6.xml"/><Relationship Id="rId13" Type="http://schemas.openxmlformats.org/officeDocument/2006/relationships/slideMaster" Target="slideMasters/slideMaster11.xml"/><Relationship Id="rId18" Type="http://schemas.openxmlformats.org/officeDocument/2006/relationships/slideMaster" Target="slideMasters/slideMaster16.xml"/><Relationship Id="rId26"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slide" Target="slides/slide3.xml"/><Relationship Id="rId7" Type="http://schemas.openxmlformats.org/officeDocument/2006/relationships/slideMaster" Target="slideMasters/slideMaster5.xml"/><Relationship Id="rId12" Type="http://schemas.openxmlformats.org/officeDocument/2006/relationships/slideMaster" Target="slideMasters/slideMaster10.xml"/><Relationship Id="rId17" Type="http://schemas.openxmlformats.org/officeDocument/2006/relationships/slideMaster" Target="slideMasters/slideMaster15.xml"/><Relationship Id="rId25" Type="http://schemas.openxmlformats.org/officeDocument/2006/relationships/slide" Target="slides/slide7.xml"/><Relationship Id="rId2" Type="http://schemas.openxmlformats.org/officeDocument/2006/relationships/customXml" Target="../customXml/item2.xml"/><Relationship Id="rId16" Type="http://schemas.openxmlformats.org/officeDocument/2006/relationships/slideMaster" Target="slideMasters/slideMaster14.xml"/><Relationship Id="rId20" Type="http://schemas.openxmlformats.org/officeDocument/2006/relationships/slide" Target="slides/slide2.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Master" Target="slideMasters/slideMaster9.xml"/><Relationship Id="rId24" Type="http://schemas.openxmlformats.org/officeDocument/2006/relationships/slide" Target="slides/slide6.xml"/><Relationship Id="rId5" Type="http://schemas.openxmlformats.org/officeDocument/2006/relationships/slideMaster" Target="slideMasters/slideMaster3.xml"/><Relationship Id="rId15" Type="http://schemas.openxmlformats.org/officeDocument/2006/relationships/slideMaster" Target="slideMasters/slideMaster13.xml"/><Relationship Id="rId23" Type="http://schemas.openxmlformats.org/officeDocument/2006/relationships/slide" Target="slides/slide5.xml"/><Relationship Id="rId28" Type="http://schemas.openxmlformats.org/officeDocument/2006/relationships/presProps" Target="presProps.xml"/><Relationship Id="rId10" Type="http://schemas.openxmlformats.org/officeDocument/2006/relationships/slideMaster" Target="slideMasters/slideMaster8.xml"/><Relationship Id="rId19" Type="http://schemas.openxmlformats.org/officeDocument/2006/relationships/slide" Target="slides/slide1.xml"/><Relationship Id="rId31" Type="http://schemas.openxmlformats.org/officeDocument/2006/relationships/tableStyles" Target="tableStyles.xml"/><Relationship Id="rId4" Type="http://schemas.openxmlformats.org/officeDocument/2006/relationships/slideMaster" Target="slideMasters/slideMaster2.xml"/><Relationship Id="rId9" Type="http://schemas.openxmlformats.org/officeDocument/2006/relationships/slideMaster" Target="slideMasters/slideMaster7.xml"/><Relationship Id="rId14" Type="http://schemas.openxmlformats.org/officeDocument/2006/relationships/slideMaster" Target="slideMasters/slideMaster12.xml"/><Relationship Id="rId22" Type="http://schemas.openxmlformats.org/officeDocument/2006/relationships/slide" Target="slides/slide4.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3B4E75AD-B7B9-416D-AF90-0271291976D0}" type="datetimeFigureOut">
              <a:rPr lang="sv-SE" smtClean="0"/>
              <a:t>2016-11-24</a:t>
            </a:fld>
            <a:endParaRPr lang="sv-SE"/>
          </a:p>
        </p:txBody>
      </p:sp>
      <p:sp>
        <p:nvSpPr>
          <p:cNvPr id="4" name="Platshållare för sidfot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AEC1698-84DF-43B8-A6A3-78F628C7EED3}" type="slidenum">
              <a:rPr lang="sv-SE" smtClean="0"/>
              <a:t>‹#›</a:t>
            </a:fld>
            <a:endParaRPr lang="sv-SE"/>
          </a:p>
        </p:txBody>
      </p:sp>
    </p:spTree>
    <p:extLst>
      <p:ext uri="{BB962C8B-B14F-4D97-AF65-F5344CB8AC3E}">
        <p14:creationId xmlns:p14="http://schemas.microsoft.com/office/powerpoint/2010/main" val="25831794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9099" cy="49696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ea typeface="ヒラギノ角ゴ Pro W3" pitchFamily="1" charset="-128"/>
                <a:cs typeface="+mn-cs"/>
              </a:defRPr>
            </a:lvl1pPr>
          </a:lstStyle>
          <a:p>
            <a:pPr>
              <a:defRPr/>
            </a:pPr>
            <a:endParaRPr lang="sv-SE"/>
          </a:p>
        </p:txBody>
      </p:sp>
      <p:sp>
        <p:nvSpPr>
          <p:cNvPr id="4099" name="Rectangle 3"/>
          <p:cNvSpPr>
            <a:spLocks noGrp="1" noChangeArrowheads="1"/>
          </p:cNvSpPr>
          <p:nvPr>
            <p:ph type="dt" idx="1"/>
          </p:nvPr>
        </p:nvSpPr>
        <p:spPr bwMode="auto">
          <a:xfrm>
            <a:off x="3856514" y="0"/>
            <a:ext cx="2949099" cy="49696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ea typeface="ヒラギノ角ゴ Pro W3" pitchFamily="1" charset="-128"/>
                <a:cs typeface="+mn-cs"/>
              </a:defRPr>
            </a:lvl1pPr>
          </a:lstStyle>
          <a:p>
            <a:pPr>
              <a:defRPr/>
            </a:pPr>
            <a:endParaRPr lang="sv-SE"/>
          </a:p>
        </p:txBody>
      </p:sp>
      <p:sp>
        <p:nvSpPr>
          <p:cNvPr id="6148"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4101" name="Rectangle 5"/>
          <p:cNvSpPr>
            <a:spLocks noGrp="1" noChangeArrowheads="1"/>
          </p:cNvSpPr>
          <p:nvPr>
            <p:ph type="body" sz="quarter" idx="3"/>
          </p:nvPr>
        </p:nvSpPr>
        <p:spPr bwMode="auto">
          <a:xfrm>
            <a:off x="907415" y="4721186"/>
            <a:ext cx="4990783" cy="44727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102" name="Rectangle 6"/>
          <p:cNvSpPr>
            <a:spLocks noGrp="1" noChangeArrowheads="1"/>
          </p:cNvSpPr>
          <p:nvPr>
            <p:ph type="ftr" sz="quarter" idx="4"/>
          </p:nvPr>
        </p:nvSpPr>
        <p:spPr bwMode="auto">
          <a:xfrm>
            <a:off x="0" y="9442371"/>
            <a:ext cx="2949099" cy="49696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ea typeface="ヒラギノ角ゴ Pro W3" pitchFamily="1" charset="-128"/>
                <a:cs typeface="+mn-cs"/>
              </a:defRPr>
            </a:lvl1pPr>
          </a:lstStyle>
          <a:p>
            <a:pPr>
              <a:defRPr/>
            </a:pPr>
            <a:endParaRPr lang="sv-SE"/>
          </a:p>
        </p:txBody>
      </p:sp>
      <p:sp>
        <p:nvSpPr>
          <p:cNvPr id="4103" name="Rectangle 7"/>
          <p:cNvSpPr>
            <a:spLocks noGrp="1" noChangeArrowheads="1"/>
          </p:cNvSpPr>
          <p:nvPr>
            <p:ph type="sldNum" sz="quarter" idx="5"/>
          </p:nvPr>
        </p:nvSpPr>
        <p:spPr bwMode="auto">
          <a:xfrm>
            <a:off x="3856514" y="9442371"/>
            <a:ext cx="2949099" cy="49696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5DE81B6C-57E3-A940-92C3-110294C5356B}" type="slidenum">
              <a:rPr lang="sv-SE"/>
              <a:pPr>
                <a:defRPr/>
              </a:pPr>
              <a:t>‹#›</a:t>
            </a:fld>
            <a:endParaRPr lang="sv-SE"/>
          </a:p>
        </p:txBody>
      </p:sp>
    </p:spTree>
    <p:extLst>
      <p:ext uri="{BB962C8B-B14F-4D97-AF65-F5344CB8AC3E}">
        <p14:creationId xmlns:p14="http://schemas.microsoft.com/office/powerpoint/2010/main" val="33809443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charset="0"/>
                <a:ea typeface="ヒラギノ角ゴ Pro W3" pitchFamily="1" charset="-128"/>
                <a:cs typeface="ヒラギノ角ゴ Pro W3" charset="0"/>
              </a:rPr>
              <a:t>Övningar:</a:t>
            </a:r>
          </a:p>
          <a:p>
            <a:r>
              <a:rPr lang="sv-SE" sz="1200" kern="1200" dirty="0" smtClean="0">
                <a:solidFill>
                  <a:schemeClr val="tx1"/>
                </a:solidFill>
                <a:effectLst/>
                <a:latin typeface="Arial" charset="0"/>
                <a:ea typeface="ヒラギノ角ゴ Pro W3" pitchFamily="1" charset="-128"/>
                <a:cs typeface="ヒラギノ角ゴ Pro W3" charset="0"/>
              </a:rPr>
              <a:t>Vanligtvis gör vi djupandning och/eller fyrkantsandning. Dessa är ganska vanliga och det går att hitta instruktioner genom att googla. Vidare gör vi ibland övningar hämtade från </a:t>
            </a:r>
            <a:r>
              <a:rPr lang="sv-SE" sz="1200" kern="1200" dirty="0" err="1" smtClean="0">
                <a:solidFill>
                  <a:schemeClr val="tx1"/>
                </a:solidFill>
                <a:effectLst/>
                <a:latin typeface="Arial" charset="0"/>
                <a:ea typeface="ヒラギノ角ゴ Pro W3" pitchFamily="1" charset="-128"/>
                <a:cs typeface="ヒラギノ角ゴ Pro W3" charset="0"/>
              </a:rPr>
              <a:t>mindfullness</a:t>
            </a:r>
            <a:r>
              <a:rPr lang="sv-SE" sz="1200" kern="1200" dirty="0" smtClean="0">
                <a:solidFill>
                  <a:schemeClr val="tx1"/>
                </a:solidFill>
                <a:effectLst/>
                <a:latin typeface="Arial" charset="0"/>
                <a:ea typeface="ヒラギノ角ゴ Pro W3" pitchFamily="1" charset="-128"/>
                <a:cs typeface="ヒラギノ角ゴ Pro W3" charset="0"/>
              </a:rPr>
              <a:t>/medveten närvaro. Vårt generella råd är att genomföra de avslappningsövningar eller affektreglerande övningar som en själv känner sig bekväm med. Så länge de fyller en avslappnande eller reglerande funktioner tycker vi de är bra!</a:t>
            </a:r>
          </a:p>
          <a:p>
            <a:endParaRPr lang="sv-SE" sz="1200" kern="1200" dirty="0" smtClean="0">
              <a:solidFill>
                <a:schemeClr val="tx1"/>
              </a:solidFill>
              <a:effectLst/>
              <a:latin typeface="Arial" charset="0"/>
              <a:ea typeface="ヒラギノ角ゴ Pro W3" pitchFamily="1" charset="-128"/>
            </a:endParaRPr>
          </a:p>
          <a:p>
            <a:r>
              <a:rPr lang="sv-SE" sz="1200" kern="1200" dirty="0" smtClean="0">
                <a:solidFill>
                  <a:schemeClr val="tx1"/>
                </a:solidFill>
                <a:effectLst/>
                <a:latin typeface="Arial" charset="0"/>
                <a:ea typeface="ヒラギノ角ゴ Pro W3" pitchFamily="1" charset="-128"/>
              </a:rPr>
              <a:t>Fler övningar</a:t>
            </a:r>
            <a:r>
              <a:rPr lang="sv-SE" sz="1200" kern="1200" baseline="0" dirty="0" smtClean="0">
                <a:solidFill>
                  <a:schemeClr val="tx1"/>
                </a:solidFill>
                <a:effectLst/>
                <a:latin typeface="Arial" charset="0"/>
                <a:ea typeface="ヒラギノ角ゴ Pro W3" pitchFamily="1" charset="-128"/>
              </a:rPr>
              <a:t> vi gör:</a:t>
            </a:r>
          </a:p>
          <a:p>
            <a:r>
              <a:rPr lang="sv-SE" sz="1200" kern="1200" baseline="0" dirty="0" smtClean="0">
                <a:solidFill>
                  <a:schemeClr val="tx1"/>
                </a:solidFill>
                <a:effectLst/>
                <a:latin typeface="Arial" charset="0"/>
                <a:ea typeface="ヒラギノ角ゴ Pro W3" pitchFamily="1" charset="-128"/>
              </a:rPr>
              <a:t>Tappning och bra instruktioner: http://www.selfhelpfortrauma.org/</a:t>
            </a:r>
            <a:endParaRPr lang="sv-SE" dirty="0"/>
          </a:p>
        </p:txBody>
      </p:sp>
      <p:sp>
        <p:nvSpPr>
          <p:cNvPr id="4" name="Platshållare för bildnummer 3"/>
          <p:cNvSpPr>
            <a:spLocks noGrp="1"/>
          </p:cNvSpPr>
          <p:nvPr>
            <p:ph type="sldNum" sz="quarter" idx="10"/>
          </p:nvPr>
        </p:nvSpPr>
        <p:spPr/>
        <p:txBody>
          <a:bodyPr/>
          <a:lstStyle/>
          <a:p>
            <a:pPr>
              <a:defRPr/>
            </a:pPr>
            <a:fld id="{5DE81B6C-57E3-A940-92C3-110294C5356B}" type="slidenum">
              <a:rPr lang="sv-SE" smtClean="0"/>
              <a:pPr>
                <a:defRPr/>
              </a:pPr>
              <a:t>5</a:t>
            </a:fld>
            <a:endParaRPr lang="sv-SE"/>
          </a:p>
        </p:txBody>
      </p:sp>
    </p:spTree>
    <p:extLst>
      <p:ext uri="{BB962C8B-B14F-4D97-AF65-F5344CB8AC3E}">
        <p14:creationId xmlns:p14="http://schemas.microsoft.com/office/powerpoint/2010/main" val="1808646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182465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44636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595288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4114495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dirty="0"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dirty="0" smtClean="0"/>
              <a:t>Klicka här för att ändra format på underrubrik i bakgrunden</a:t>
            </a:r>
            <a:endParaRPr lang="sv-SE" dirty="0"/>
          </a:p>
        </p:txBody>
      </p:sp>
    </p:spTree>
    <p:extLst>
      <p:ext uri="{BB962C8B-B14F-4D97-AF65-F5344CB8AC3E}">
        <p14:creationId xmlns:p14="http://schemas.microsoft.com/office/powerpoint/2010/main" val="3553820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a:prstGeom prst="rect">
            <a:avLst/>
          </a:prstGeom>
        </p:spPr>
        <p:txBody>
          <a:bodyPr/>
          <a:lstStyle>
            <a:lvl1pPr algn="ctr">
              <a:defRPr/>
            </a:lvl1pPr>
          </a:lstStyle>
          <a:p>
            <a:r>
              <a:rPr lang="sv-SE" dirty="0" smtClean="0"/>
              <a:t>Klicka här för att ändra format</a:t>
            </a:r>
            <a:endParaRPr lang="sv-SE" dirty="0"/>
          </a:p>
        </p:txBody>
      </p:sp>
      <p:sp>
        <p:nvSpPr>
          <p:cNvPr id="3" name="Underrubrik 2"/>
          <p:cNvSpPr>
            <a:spLocks noGrp="1"/>
          </p:cNvSpPr>
          <p:nvPr>
            <p:ph type="subTitle" idx="1"/>
          </p:nvPr>
        </p:nvSpPr>
        <p:spPr>
          <a:xfrm>
            <a:off x="1331640" y="2996952"/>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dirty="0" smtClean="0"/>
              <a:t>Klicka här för att ändra format på underrubrik i bakgrunden</a:t>
            </a:r>
            <a:endParaRPr lang="sv-SE" dirty="0"/>
          </a:p>
        </p:txBody>
      </p:sp>
    </p:spTree>
    <p:extLst>
      <p:ext uri="{BB962C8B-B14F-4D97-AF65-F5344CB8AC3E}">
        <p14:creationId xmlns:p14="http://schemas.microsoft.com/office/powerpoint/2010/main" val="616265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611560" y="1052736"/>
            <a:ext cx="8229600" cy="780685"/>
          </a:xfrm>
          <a:prstGeom prst="rect">
            <a:avLst/>
          </a:prstGeom>
        </p:spPr>
        <p:txBody>
          <a:bodyPr/>
          <a:lstStyle/>
          <a:p>
            <a:r>
              <a:rPr lang="sv-SE" dirty="0" smtClean="0"/>
              <a:t>Klicka här för att ändra format</a:t>
            </a:r>
            <a:endParaRPr lang="sv-SE" dirty="0"/>
          </a:p>
        </p:txBody>
      </p:sp>
      <p:sp>
        <p:nvSpPr>
          <p:cNvPr id="3" name="Platshållare för innehåll 2"/>
          <p:cNvSpPr>
            <a:spLocks noGrp="1"/>
          </p:cNvSpPr>
          <p:nvPr>
            <p:ph idx="1"/>
          </p:nvPr>
        </p:nvSpPr>
        <p:spPr>
          <a:xfrm>
            <a:off x="590872" y="1916832"/>
            <a:ext cx="8229600" cy="3417243"/>
          </a:xfrm>
          <a:prstGeom prst="rect">
            <a:avLst/>
          </a:prstGeo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2421809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4" name="Rubrik 1"/>
          <p:cNvSpPr>
            <a:spLocks noGrp="1"/>
          </p:cNvSpPr>
          <p:nvPr>
            <p:ph type="title"/>
          </p:nvPr>
        </p:nvSpPr>
        <p:spPr>
          <a:xfrm>
            <a:off x="722313" y="1340768"/>
            <a:ext cx="7772400" cy="845741"/>
          </a:xfrm>
          <a:prstGeom prst="rect">
            <a:avLst/>
          </a:prstGeom>
        </p:spPr>
        <p:txBody>
          <a:bodyPr anchor="t"/>
          <a:lstStyle>
            <a:lvl1pPr algn="l">
              <a:defRPr sz="4000" b="1" cap="none"/>
            </a:lvl1pPr>
          </a:lstStyle>
          <a:p>
            <a:r>
              <a:rPr lang="sv-SE" dirty="0" smtClean="0"/>
              <a:t>Klicka här för att ändra format</a:t>
            </a:r>
            <a:endParaRPr lang="sv-SE" dirty="0"/>
          </a:p>
        </p:txBody>
      </p:sp>
      <p:sp>
        <p:nvSpPr>
          <p:cNvPr id="5" name="Platshållare för text 2"/>
          <p:cNvSpPr>
            <a:spLocks noGrp="1"/>
          </p:cNvSpPr>
          <p:nvPr>
            <p:ph type="body" idx="1"/>
          </p:nvPr>
        </p:nvSpPr>
        <p:spPr>
          <a:xfrm>
            <a:off x="747340" y="1997224"/>
            <a:ext cx="7772400" cy="4345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dirty="0" smtClean="0"/>
              <a:t>Klicka här för att ändra format på bakgrundstexten</a:t>
            </a:r>
          </a:p>
        </p:txBody>
      </p:sp>
    </p:spTree>
    <p:extLst>
      <p:ext uri="{BB962C8B-B14F-4D97-AF65-F5344CB8AC3E}">
        <p14:creationId xmlns:p14="http://schemas.microsoft.com/office/powerpoint/2010/main" val="1989243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1754359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19910588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63688" y="4005064"/>
            <a:ext cx="5486400" cy="566738"/>
          </a:xfrm>
          <a:prstGeom prst="rect">
            <a:avLst/>
          </a:prstGeom>
        </p:spPr>
        <p:txBody>
          <a:bodyPr anchor="b"/>
          <a:lstStyle>
            <a:lvl1pPr algn="l">
              <a:defRPr sz="2000" b="1"/>
            </a:lvl1pPr>
          </a:lstStyle>
          <a:p>
            <a:r>
              <a:rPr lang="sv-SE" dirty="0" smtClean="0"/>
              <a:t>Klicka här för att ändra format</a:t>
            </a:r>
            <a:endParaRPr lang="sv-SE" dirty="0"/>
          </a:p>
        </p:txBody>
      </p:sp>
      <p:sp>
        <p:nvSpPr>
          <p:cNvPr id="3" name="Platshållare för bild 2"/>
          <p:cNvSpPr>
            <a:spLocks noGrp="1"/>
          </p:cNvSpPr>
          <p:nvPr>
            <p:ph type="pic" idx="1"/>
          </p:nvPr>
        </p:nvSpPr>
        <p:spPr>
          <a:xfrm>
            <a:off x="1792288" y="692696"/>
            <a:ext cx="5486400" cy="332028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63688" y="4571802"/>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Tree>
    <p:extLst>
      <p:ext uri="{BB962C8B-B14F-4D97-AF65-F5344CB8AC3E}">
        <p14:creationId xmlns:p14="http://schemas.microsoft.com/office/powerpoint/2010/main" val="2480077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38849953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a:prstGeom prst="rect">
            <a:avLst/>
          </a:prstGeom>
        </p:spPr>
        <p:txBody>
          <a:bodyPr/>
          <a:lstStyle>
            <a:lvl1pPr algn="ctr">
              <a:defRPr/>
            </a:lvl1pPr>
          </a:lstStyle>
          <a:p>
            <a:r>
              <a:rPr lang="sv-SE" dirty="0" smtClean="0"/>
              <a:t>Klicka här för att ändra format</a:t>
            </a:r>
            <a:endParaRPr lang="sv-SE" dirty="0"/>
          </a:p>
        </p:txBody>
      </p:sp>
      <p:sp>
        <p:nvSpPr>
          <p:cNvPr id="3" name="Underrubrik 2"/>
          <p:cNvSpPr>
            <a:spLocks noGrp="1"/>
          </p:cNvSpPr>
          <p:nvPr>
            <p:ph type="subTitle" idx="1"/>
          </p:nvPr>
        </p:nvSpPr>
        <p:spPr>
          <a:xfrm>
            <a:off x="1331640" y="2996952"/>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dirty="0" smtClean="0"/>
              <a:t>Klicka här för att ändra format på underrubrik i bakgrunden</a:t>
            </a:r>
            <a:endParaRPr lang="sv-SE" dirty="0"/>
          </a:p>
        </p:txBody>
      </p:sp>
    </p:spTree>
    <p:extLst>
      <p:ext uri="{BB962C8B-B14F-4D97-AF65-F5344CB8AC3E}">
        <p14:creationId xmlns:p14="http://schemas.microsoft.com/office/powerpoint/2010/main" val="12521596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611560" y="1052736"/>
            <a:ext cx="8229600" cy="780685"/>
          </a:xfrm>
          <a:prstGeom prst="rect">
            <a:avLst/>
          </a:prstGeom>
        </p:spPr>
        <p:txBody>
          <a:bodyPr/>
          <a:lstStyle/>
          <a:p>
            <a:r>
              <a:rPr lang="sv-SE" dirty="0" smtClean="0"/>
              <a:t>Klicka här för att ändra format</a:t>
            </a:r>
            <a:endParaRPr lang="sv-SE" dirty="0"/>
          </a:p>
        </p:txBody>
      </p:sp>
      <p:sp>
        <p:nvSpPr>
          <p:cNvPr id="3" name="Platshållare för innehåll 2"/>
          <p:cNvSpPr>
            <a:spLocks noGrp="1"/>
          </p:cNvSpPr>
          <p:nvPr>
            <p:ph idx="1"/>
          </p:nvPr>
        </p:nvSpPr>
        <p:spPr>
          <a:xfrm>
            <a:off x="590872" y="1916832"/>
            <a:ext cx="8229600" cy="3417243"/>
          </a:xfrm>
          <a:prstGeom prst="rect">
            <a:avLst/>
          </a:prstGeo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1847823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4" name="Rubrik 1"/>
          <p:cNvSpPr>
            <a:spLocks noGrp="1"/>
          </p:cNvSpPr>
          <p:nvPr>
            <p:ph type="title"/>
          </p:nvPr>
        </p:nvSpPr>
        <p:spPr>
          <a:xfrm>
            <a:off x="722313" y="1340768"/>
            <a:ext cx="7772400" cy="845741"/>
          </a:xfrm>
          <a:prstGeom prst="rect">
            <a:avLst/>
          </a:prstGeom>
        </p:spPr>
        <p:txBody>
          <a:bodyPr anchor="t"/>
          <a:lstStyle>
            <a:lvl1pPr algn="l">
              <a:defRPr sz="4000" b="1" cap="none"/>
            </a:lvl1pPr>
          </a:lstStyle>
          <a:p>
            <a:r>
              <a:rPr lang="sv-SE" dirty="0" smtClean="0"/>
              <a:t>Klicka här för att ändra format</a:t>
            </a:r>
            <a:endParaRPr lang="sv-SE" dirty="0"/>
          </a:p>
        </p:txBody>
      </p:sp>
      <p:sp>
        <p:nvSpPr>
          <p:cNvPr id="5" name="Platshållare för text 2"/>
          <p:cNvSpPr>
            <a:spLocks noGrp="1"/>
          </p:cNvSpPr>
          <p:nvPr>
            <p:ph type="body" idx="1"/>
          </p:nvPr>
        </p:nvSpPr>
        <p:spPr>
          <a:xfrm>
            <a:off x="747340" y="1997224"/>
            <a:ext cx="7772400" cy="4345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dirty="0" smtClean="0"/>
              <a:t>Klicka här för att ändra format på bakgrundstexten</a:t>
            </a:r>
          </a:p>
        </p:txBody>
      </p:sp>
    </p:spTree>
    <p:extLst>
      <p:ext uri="{BB962C8B-B14F-4D97-AF65-F5344CB8AC3E}">
        <p14:creationId xmlns:p14="http://schemas.microsoft.com/office/powerpoint/2010/main" val="18289187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8400383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5139470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63688" y="4005064"/>
            <a:ext cx="5486400" cy="566738"/>
          </a:xfrm>
          <a:prstGeom prst="rect">
            <a:avLst/>
          </a:prstGeom>
        </p:spPr>
        <p:txBody>
          <a:bodyPr anchor="b"/>
          <a:lstStyle>
            <a:lvl1pPr algn="l">
              <a:defRPr sz="2000" b="1"/>
            </a:lvl1pPr>
          </a:lstStyle>
          <a:p>
            <a:r>
              <a:rPr lang="sv-SE" dirty="0" smtClean="0"/>
              <a:t>Klicka här för att ändra format</a:t>
            </a:r>
            <a:endParaRPr lang="sv-SE" dirty="0"/>
          </a:p>
        </p:txBody>
      </p:sp>
      <p:sp>
        <p:nvSpPr>
          <p:cNvPr id="3" name="Platshållare för bild 2"/>
          <p:cNvSpPr>
            <a:spLocks noGrp="1"/>
          </p:cNvSpPr>
          <p:nvPr>
            <p:ph type="pic" idx="1"/>
          </p:nvPr>
        </p:nvSpPr>
        <p:spPr>
          <a:xfrm>
            <a:off x="1792288" y="692696"/>
            <a:ext cx="5486400" cy="332028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63688" y="4571802"/>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Tree>
    <p:extLst>
      <p:ext uri="{BB962C8B-B14F-4D97-AF65-F5344CB8AC3E}">
        <p14:creationId xmlns:p14="http://schemas.microsoft.com/office/powerpoint/2010/main" val="7285114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a:prstGeom prst="rect">
            <a:avLst/>
          </a:prstGeom>
        </p:spPr>
        <p:txBody>
          <a:bodyPr/>
          <a:lstStyle>
            <a:lvl1pPr algn="ctr">
              <a:defRPr/>
            </a:lvl1pPr>
          </a:lstStyle>
          <a:p>
            <a:r>
              <a:rPr lang="sv-SE" dirty="0" smtClean="0"/>
              <a:t>Klicka här för att ändra format</a:t>
            </a:r>
            <a:endParaRPr lang="sv-SE" dirty="0"/>
          </a:p>
        </p:txBody>
      </p:sp>
      <p:sp>
        <p:nvSpPr>
          <p:cNvPr id="3" name="Underrubrik 2"/>
          <p:cNvSpPr>
            <a:spLocks noGrp="1"/>
          </p:cNvSpPr>
          <p:nvPr>
            <p:ph type="subTitle" idx="1"/>
          </p:nvPr>
        </p:nvSpPr>
        <p:spPr>
          <a:xfrm>
            <a:off x="1331640" y="2996952"/>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dirty="0" smtClean="0"/>
              <a:t>Klicka här för att ändra format på underrubrik i bakgrunden</a:t>
            </a:r>
            <a:endParaRPr lang="sv-SE" dirty="0"/>
          </a:p>
        </p:txBody>
      </p:sp>
    </p:spTree>
    <p:extLst>
      <p:ext uri="{BB962C8B-B14F-4D97-AF65-F5344CB8AC3E}">
        <p14:creationId xmlns:p14="http://schemas.microsoft.com/office/powerpoint/2010/main" val="5828601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611560" y="1052736"/>
            <a:ext cx="8229600" cy="780685"/>
          </a:xfrm>
          <a:prstGeom prst="rect">
            <a:avLst/>
          </a:prstGeom>
        </p:spPr>
        <p:txBody>
          <a:bodyPr/>
          <a:lstStyle/>
          <a:p>
            <a:r>
              <a:rPr lang="sv-SE" dirty="0" smtClean="0"/>
              <a:t>Klicka här för att ändra format</a:t>
            </a:r>
            <a:endParaRPr lang="sv-SE" dirty="0"/>
          </a:p>
        </p:txBody>
      </p:sp>
      <p:sp>
        <p:nvSpPr>
          <p:cNvPr id="3" name="Platshållare för innehåll 2"/>
          <p:cNvSpPr>
            <a:spLocks noGrp="1"/>
          </p:cNvSpPr>
          <p:nvPr>
            <p:ph idx="1"/>
          </p:nvPr>
        </p:nvSpPr>
        <p:spPr>
          <a:xfrm>
            <a:off x="590872" y="1916832"/>
            <a:ext cx="8229600" cy="3417243"/>
          </a:xfrm>
          <a:prstGeom prst="rect">
            <a:avLst/>
          </a:prstGeo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35663366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4" name="Rubrik 1"/>
          <p:cNvSpPr>
            <a:spLocks noGrp="1"/>
          </p:cNvSpPr>
          <p:nvPr>
            <p:ph type="title"/>
          </p:nvPr>
        </p:nvSpPr>
        <p:spPr>
          <a:xfrm>
            <a:off x="722313" y="1340768"/>
            <a:ext cx="7772400" cy="845741"/>
          </a:xfrm>
          <a:prstGeom prst="rect">
            <a:avLst/>
          </a:prstGeom>
        </p:spPr>
        <p:txBody>
          <a:bodyPr anchor="t"/>
          <a:lstStyle>
            <a:lvl1pPr algn="l">
              <a:defRPr sz="4000" b="1" cap="none"/>
            </a:lvl1pPr>
          </a:lstStyle>
          <a:p>
            <a:r>
              <a:rPr lang="sv-SE" dirty="0" smtClean="0"/>
              <a:t>Klicka här för att ändra format</a:t>
            </a:r>
            <a:endParaRPr lang="sv-SE" dirty="0"/>
          </a:p>
        </p:txBody>
      </p:sp>
      <p:sp>
        <p:nvSpPr>
          <p:cNvPr id="5" name="Platshållare för text 2"/>
          <p:cNvSpPr>
            <a:spLocks noGrp="1"/>
          </p:cNvSpPr>
          <p:nvPr>
            <p:ph type="body" idx="1"/>
          </p:nvPr>
        </p:nvSpPr>
        <p:spPr>
          <a:xfrm>
            <a:off x="747340" y="1997224"/>
            <a:ext cx="7772400" cy="4345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dirty="0" smtClean="0"/>
              <a:t>Klicka här för att ändra format på bakgrundstexten</a:t>
            </a:r>
          </a:p>
        </p:txBody>
      </p:sp>
    </p:spTree>
    <p:extLst>
      <p:ext uri="{BB962C8B-B14F-4D97-AF65-F5344CB8AC3E}">
        <p14:creationId xmlns:p14="http://schemas.microsoft.com/office/powerpoint/2010/main" val="35569915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3471184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19239466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31450379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63688" y="4005064"/>
            <a:ext cx="5486400" cy="566738"/>
          </a:xfrm>
          <a:prstGeom prst="rect">
            <a:avLst/>
          </a:prstGeom>
        </p:spPr>
        <p:txBody>
          <a:bodyPr anchor="b"/>
          <a:lstStyle>
            <a:lvl1pPr algn="l">
              <a:defRPr sz="2000" b="1"/>
            </a:lvl1pPr>
          </a:lstStyle>
          <a:p>
            <a:r>
              <a:rPr lang="sv-SE" dirty="0" smtClean="0"/>
              <a:t>Klicka här för att ändra format</a:t>
            </a:r>
            <a:endParaRPr lang="sv-SE" dirty="0"/>
          </a:p>
        </p:txBody>
      </p:sp>
      <p:sp>
        <p:nvSpPr>
          <p:cNvPr id="3" name="Platshållare för bild 2"/>
          <p:cNvSpPr>
            <a:spLocks noGrp="1"/>
          </p:cNvSpPr>
          <p:nvPr>
            <p:ph type="pic" idx="1"/>
          </p:nvPr>
        </p:nvSpPr>
        <p:spPr>
          <a:xfrm>
            <a:off x="1792288" y="692696"/>
            <a:ext cx="5486400" cy="332028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63688" y="4571802"/>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Tree>
    <p:extLst>
      <p:ext uri="{BB962C8B-B14F-4D97-AF65-F5344CB8AC3E}">
        <p14:creationId xmlns:p14="http://schemas.microsoft.com/office/powerpoint/2010/main" val="1848172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2608823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47542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610860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2342499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128808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28800"/>
            <a:ext cx="7772400" cy="1470025"/>
          </a:xfrm>
          <a:prstGeom prst="rect">
            <a:avLst/>
          </a:prstGeom>
        </p:spPr>
        <p:txBody>
          <a:bodyPr/>
          <a:lstStyle>
            <a:lvl1pPr algn="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91480" y="2336056"/>
            <a:ext cx="7552928" cy="1088227"/>
          </a:xfrm>
          <a:prstGeom prst="rect">
            <a:avLst/>
          </a:prstGeom>
        </p:spPr>
        <p:txBody>
          <a:bodyPr/>
          <a:lstStyle>
            <a:lvl1pPr marL="0" indent="0" algn="l">
              <a:buNone/>
              <a:defRPr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33410573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0.xml"/><Relationship Id="rId1" Type="http://schemas.openxmlformats.org/officeDocument/2006/relationships/slideLayout" Target="../slideLayouts/slideLayout10.xml"/><Relationship Id="rId4" Type="http://schemas.openxmlformats.org/officeDocument/2006/relationships/image" Target="../media/image11.jpg"/></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1.xml"/><Relationship Id="rId1" Type="http://schemas.openxmlformats.org/officeDocument/2006/relationships/slideLayout" Target="../slideLayouts/slideLayout11.xml"/><Relationship Id="rId4" Type="http://schemas.openxmlformats.org/officeDocument/2006/relationships/image" Target="../media/image12.jpg"/></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2.xml"/><Relationship Id="rId1" Type="http://schemas.openxmlformats.org/officeDocument/2006/relationships/slideLayout" Target="../slideLayouts/slideLayout12.xml"/><Relationship Id="rId4" Type="http://schemas.openxmlformats.org/officeDocument/2006/relationships/image" Target="../media/image13.jpg"/></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theme" Target="../theme/theme1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1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2.xml"/><Relationship Id="rId7" Type="http://schemas.openxmlformats.org/officeDocument/2006/relationships/theme" Target="../theme/theme15.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1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8.xml"/><Relationship Id="rId7" Type="http://schemas.openxmlformats.org/officeDocument/2006/relationships/theme" Target="../theme/theme16.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3.jp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4.jp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image" Target="../media/image5.jp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 Id="rId4" Type="http://schemas.openxmlformats.org/officeDocument/2006/relationships/image" Target="../media/image6.jp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7.jp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7.xml"/><Relationship Id="rId1" Type="http://schemas.openxmlformats.org/officeDocument/2006/relationships/slideLayout" Target="../slideLayouts/slideLayout7.xml"/><Relationship Id="rId4" Type="http://schemas.openxmlformats.org/officeDocument/2006/relationships/image" Target="../media/image8.jp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8.xml"/><Relationship Id="rId4" Type="http://schemas.openxmlformats.org/officeDocument/2006/relationships/image" Target="../media/image9.jp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9.xml"/><Relationship Id="rId1" Type="http://schemas.openxmlformats.org/officeDocument/2006/relationships/slideLayout" Target="../slideLayouts/slideLayout9.xml"/><Relationship Id="rId4" Type="http://schemas.openxmlformats.org/officeDocument/2006/relationships/image" Target="../media/image10.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cSld>
  <p:clrMap bg1="lt1" tx1="dk1" bg2="lt2" tx2="dk2" accent1="accent1" accent2="accent2" accent3="accent3" accent4="accent4" accent5="accent5" accent6="accent6" hlink="hlink" folHlink="folHlink"/>
  <p:sldLayoutIdLst>
    <p:sldLayoutId id="2147483670"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2806498925"/>
      </p:ext>
    </p:extLst>
  </p:cSld>
  <p:clrMap bg1="lt1" tx1="dk1" bg2="lt2" tx2="dk2" accent1="accent1" accent2="accent2" accent3="accent3" accent4="accent4" accent5="accent5" accent6="accent6" hlink="hlink" folHlink="folHlink"/>
  <p:sldLayoutIdLst>
    <p:sldLayoutId id="2147483703"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l="847" t="-4166" r="947" b="-4166"/>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3716449882"/>
      </p:ext>
    </p:extLst>
  </p:cSld>
  <p:clrMap bg1="lt1" tx1="dk1" bg2="lt2" tx2="dk2" accent1="accent1" accent2="accent2" accent3="accent3" accent4="accent4" accent5="accent5" accent6="accent6" hlink="hlink" folHlink="folHlink"/>
  <p:sldLayoutIdLst>
    <p:sldLayoutId id="2147483701"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5209" b="-5209"/>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427748291"/>
      </p:ext>
    </p:extLst>
  </p:cSld>
  <p:clrMap bg1="lt1" tx1="dk1" bg2="lt2" tx2="dk2" accent1="accent1" accent2="accent2" accent3="accent3" accent4="accent4" accent5="accent5" accent6="accent6" hlink="hlink" folHlink="folHlink"/>
  <p:sldLayoutIdLst>
    <p:sldLayoutId id="2147483699"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pic>
      <p:sp>
        <p:nvSpPr>
          <p:cNvPr id="10" name="Sexhörning 9"/>
          <p:cNvSpPr>
            <a:spLocks/>
          </p:cNvSpPr>
          <p:nvPr/>
        </p:nvSpPr>
        <p:spPr bwMode="auto">
          <a:xfrm>
            <a:off x="2040198" y="4005064"/>
            <a:ext cx="2005200" cy="1728000"/>
          </a:xfrm>
          <a:prstGeom prst="hexagon">
            <a:avLst/>
          </a:prstGeom>
          <a:solidFill>
            <a:srgbClr val="FF6500"/>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266374817"/>
      </p:ext>
    </p:extLst>
  </p:cSld>
  <p:clrMap bg1="lt1" tx1="dk1" bg2="lt2" tx2="dk2" accent1="accent1" accent2="accent2" accent3="accent3" accent4="accent4" accent5="accent5" accent6="accent6" hlink="hlink" folHlink="folHlink"/>
  <p:sldLayoutIdLst>
    <p:sldLayoutId id="2147483683"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 name="Picture 8" descr="RegionSkåne_logo_RGB"/>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Sexhörning 5"/>
          <p:cNvSpPr/>
          <p:nvPr/>
        </p:nvSpPr>
        <p:spPr bwMode="auto">
          <a:xfrm>
            <a:off x="2633544" y="5373216"/>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7" name="Sexhörning 6"/>
          <p:cNvSpPr/>
          <p:nvPr/>
        </p:nvSpPr>
        <p:spPr bwMode="auto">
          <a:xfrm>
            <a:off x="1851143" y="4941168"/>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8" name="Sexhörning 7"/>
          <p:cNvSpPr/>
          <p:nvPr/>
        </p:nvSpPr>
        <p:spPr bwMode="auto">
          <a:xfrm>
            <a:off x="1063247" y="5373216"/>
            <a:ext cx="1002352" cy="864096"/>
          </a:xfrm>
          <a:prstGeom prst="hexagon">
            <a:avLst/>
          </a:prstGeom>
          <a:solidFill>
            <a:srgbClr val="FF6500"/>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9" name="Sexhörning 8"/>
          <p:cNvSpPr/>
          <p:nvPr/>
        </p:nvSpPr>
        <p:spPr bwMode="auto">
          <a:xfrm>
            <a:off x="276919" y="5805264"/>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0" name="Sexhörning 9"/>
          <p:cNvSpPr/>
          <p:nvPr/>
        </p:nvSpPr>
        <p:spPr bwMode="auto">
          <a:xfrm>
            <a:off x="-508229" y="5373216"/>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22805755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lvl1pPr algn="l" rtl="0" eaLnBrk="0" fontAlgn="base" hangingPunct="0">
        <a:spcBef>
          <a:spcPct val="0"/>
        </a:spcBef>
        <a:spcAft>
          <a:spcPct val="0"/>
        </a:spcAft>
        <a:defRPr sz="4000" b="1">
          <a:solidFill>
            <a:schemeClr val="tx1"/>
          </a:solidFill>
          <a:latin typeface="+mj-lt"/>
          <a:ea typeface="+mj-ea"/>
          <a:cs typeface="ヒラギノ角ゴ Pro W3" charset="0"/>
        </a:defRPr>
      </a:lvl1pPr>
      <a:lvl2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4000" b="1">
          <a:solidFill>
            <a:schemeClr val="tx1"/>
          </a:solidFill>
          <a:latin typeface="Arial" charset="0"/>
          <a:ea typeface="ヒラギノ角ゴ Pro W3" pitchFamily="1" charset="-128"/>
        </a:defRPr>
      </a:lvl6pPr>
      <a:lvl7pPr marL="914400" algn="l" rtl="0" fontAlgn="base">
        <a:spcBef>
          <a:spcPct val="0"/>
        </a:spcBef>
        <a:spcAft>
          <a:spcPct val="0"/>
        </a:spcAft>
        <a:defRPr sz="4000" b="1">
          <a:solidFill>
            <a:schemeClr val="tx1"/>
          </a:solidFill>
          <a:latin typeface="Arial" charset="0"/>
          <a:ea typeface="ヒラギノ角ゴ Pro W3" pitchFamily="1" charset="-128"/>
        </a:defRPr>
      </a:lvl7pPr>
      <a:lvl8pPr marL="1371600" algn="l" rtl="0" fontAlgn="base">
        <a:spcBef>
          <a:spcPct val="0"/>
        </a:spcBef>
        <a:spcAft>
          <a:spcPct val="0"/>
        </a:spcAft>
        <a:defRPr sz="4000" b="1">
          <a:solidFill>
            <a:schemeClr val="tx1"/>
          </a:solidFill>
          <a:latin typeface="Arial" charset="0"/>
          <a:ea typeface="ヒラギノ角ゴ Pro W3" pitchFamily="1" charset="-128"/>
        </a:defRPr>
      </a:lvl8pPr>
      <a:lvl9pPr marL="1828800" algn="l" rtl="0" fontAlgn="base">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 name="Picture 8" descr="RegionSkåne_logo_RGB"/>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Sexhörning 6"/>
          <p:cNvSpPr/>
          <p:nvPr/>
        </p:nvSpPr>
        <p:spPr bwMode="auto">
          <a:xfrm>
            <a:off x="7547796" y="5597748"/>
            <a:ext cx="827928" cy="713730"/>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8" name="Sexhörning 7"/>
          <p:cNvSpPr/>
          <p:nvPr/>
        </p:nvSpPr>
        <p:spPr bwMode="auto">
          <a:xfrm>
            <a:off x="8202218" y="5955630"/>
            <a:ext cx="827928" cy="713730"/>
          </a:xfrm>
          <a:prstGeom prst="hexagon">
            <a:avLst/>
          </a:prstGeom>
          <a:solidFill>
            <a:srgbClr val="FF6500"/>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0" name="Sexhörning 9"/>
          <p:cNvSpPr/>
          <p:nvPr/>
        </p:nvSpPr>
        <p:spPr bwMode="auto">
          <a:xfrm>
            <a:off x="8856640" y="5604098"/>
            <a:ext cx="827928" cy="713730"/>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66163731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Lst>
  <p:txStyles>
    <p:titleStyle>
      <a:lvl1pPr algn="l" rtl="0" eaLnBrk="0" fontAlgn="base" hangingPunct="0">
        <a:spcBef>
          <a:spcPct val="0"/>
        </a:spcBef>
        <a:spcAft>
          <a:spcPct val="0"/>
        </a:spcAft>
        <a:defRPr sz="4000" b="1">
          <a:solidFill>
            <a:schemeClr val="tx1"/>
          </a:solidFill>
          <a:latin typeface="+mj-lt"/>
          <a:ea typeface="+mj-ea"/>
          <a:cs typeface="ヒラギノ角ゴ Pro W3" charset="0"/>
        </a:defRPr>
      </a:lvl1pPr>
      <a:lvl2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4000" b="1">
          <a:solidFill>
            <a:schemeClr val="tx1"/>
          </a:solidFill>
          <a:latin typeface="Arial" charset="0"/>
          <a:ea typeface="ヒラギノ角ゴ Pro W3" pitchFamily="1" charset="-128"/>
        </a:defRPr>
      </a:lvl6pPr>
      <a:lvl7pPr marL="914400" algn="l" rtl="0" fontAlgn="base">
        <a:spcBef>
          <a:spcPct val="0"/>
        </a:spcBef>
        <a:spcAft>
          <a:spcPct val="0"/>
        </a:spcAft>
        <a:defRPr sz="4000" b="1">
          <a:solidFill>
            <a:schemeClr val="tx1"/>
          </a:solidFill>
          <a:latin typeface="Arial" charset="0"/>
          <a:ea typeface="ヒラギノ角ゴ Pro W3" pitchFamily="1" charset="-128"/>
        </a:defRPr>
      </a:lvl7pPr>
      <a:lvl8pPr marL="1371600" algn="l" rtl="0" fontAlgn="base">
        <a:spcBef>
          <a:spcPct val="0"/>
        </a:spcBef>
        <a:spcAft>
          <a:spcPct val="0"/>
        </a:spcAft>
        <a:defRPr sz="4000" b="1">
          <a:solidFill>
            <a:schemeClr val="tx1"/>
          </a:solidFill>
          <a:latin typeface="Arial" charset="0"/>
          <a:ea typeface="ヒラギノ角ゴ Pro W3" pitchFamily="1" charset="-128"/>
        </a:defRPr>
      </a:lvl8pPr>
      <a:lvl9pPr marL="1828800" algn="l" rtl="0" fontAlgn="base">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 name="Picture 8" descr="RegionSkåne_logo_RGB"/>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Sexhörning 6"/>
          <p:cNvSpPr/>
          <p:nvPr/>
        </p:nvSpPr>
        <p:spPr bwMode="auto">
          <a:xfrm>
            <a:off x="6228184" y="5360516"/>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8" name="Sexhörning 7"/>
          <p:cNvSpPr/>
          <p:nvPr/>
        </p:nvSpPr>
        <p:spPr bwMode="auto">
          <a:xfrm>
            <a:off x="7005415" y="5792564"/>
            <a:ext cx="1002352" cy="864096"/>
          </a:xfrm>
          <a:prstGeom prst="hexagon">
            <a:avLst/>
          </a:prstGeom>
          <a:solidFill>
            <a:srgbClr val="FF6500"/>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9" name="Sexhörning 8"/>
          <p:cNvSpPr/>
          <p:nvPr/>
        </p:nvSpPr>
        <p:spPr bwMode="auto">
          <a:xfrm>
            <a:off x="8584219" y="4936976"/>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0" name="Sexhörning 9"/>
          <p:cNvSpPr/>
          <p:nvPr/>
        </p:nvSpPr>
        <p:spPr bwMode="auto">
          <a:xfrm>
            <a:off x="7799071" y="5369024"/>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1" name="Sexhörning 10"/>
          <p:cNvSpPr/>
          <p:nvPr/>
        </p:nvSpPr>
        <p:spPr bwMode="auto">
          <a:xfrm>
            <a:off x="9369957" y="4509120"/>
            <a:ext cx="1002352" cy="864096"/>
          </a:xfrm>
          <a:prstGeom prst="hexagon">
            <a:avLst/>
          </a:prstGeom>
          <a:solidFill>
            <a:schemeClr val="bg1"/>
          </a:solidFill>
          <a:ln w="12700"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366145341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Lst>
  <p:txStyles>
    <p:titleStyle>
      <a:lvl1pPr algn="l" rtl="0" eaLnBrk="0" fontAlgn="base" hangingPunct="0">
        <a:spcBef>
          <a:spcPct val="0"/>
        </a:spcBef>
        <a:spcAft>
          <a:spcPct val="0"/>
        </a:spcAft>
        <a:defRPr sz="4000" b="1">
          <a:solidFill>
            <a:schemeClr val="tx1"/>
          </a:solidFill>
          <a:latin typeface="+mj-lt"/>
          <a:ea typeface="+mj-ea"/>
          <a:cs typeface="ヒラギノ角ゴ Pro W3" charset="0"/>
        </a:defRPr>
      </a:lvl1pPr>
      <a:lvl2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4000" b="1">
          <a:solidFill>
            <a:schemeClr val="tx1"/>
          </a:solidFill>
          <a:latin typeface="Arial" charset="0"/>
          <a:ea typeface="ヒラギノ角ゴ Pro W3" pitchFamily="1" charset="-128"/>
        </a:defRPr>
      </a:lvl6pPr>
      <a:lvl7pPr marL="914400" algn="l" rtl="0" fontAlgn="base">
        <a:spcBef>
          <a:spcPct val="0"/>
        </a:spcBef>
        <a:spcAft>
          <a:spcPct val="0"/>
        </a:spcAft>
        <a:defRPr sz="4000" b="1">
          <a:solidFill>
            <a:schemeClr val="tx1"/>
          </a:solidFill>
          <a:latin typeface="Arial" charset="0"/>
          <a:ea typeface="ヒラギノ角ゴ Pro W3" pitchFamily="1" charset="-128"/>
        </a:defRPr>
      </a:lvl7pPr>
      <a:lvl8pPr marL="1371600" algn="l" rtl="0" fontAlgn="base">
        <a:spcBef>
          <a:spcPct val="0"/>
        </a:spcBef>
        <a:spcAft>
          <a:spcPct val="0"/>
        </a:spcAft>
        <a:defRPr sz="4000" b="1">
          <a:solidFill>
            <a:schemeClr val="tx1"/>
          </a:solidFill>
          <a:latin typeface="Arial" charset="0"/>
          <a:ea typeface="ヒラギノ角ゴ Pro W3" pitchFamily="1" charset="-128"/>
        </a:defRPr>
      </a:lvl8pPr>
      <a:lvl9pPr marL="1828800" algn="l" rtl="0" fontAlgn="base">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90193155"/>
      </p:ext>
    </p:extLst>
  </p:cSld>
  <p:clrMap bg1="lt1" tx1="dk1" bg2="lt2" tx2="dk2" accent1="accent1" accent2="accent2" accent3="accent3" accent4="accent4" accent5="accent5" accent6="accent6" hlink="hlink" folHlink="folHlink"/>
  <p:sldLayoutIdLst>
    <p:sldLayoutId id="2147483719"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972117695"/>
      </p:ext>
    </p:extLst>
  </p:cSld>
  <p:clrMap bg1="lt1" tx1="dk1" bg2="lt2" tx2="dk2" accent1="accent1" accent2="accent2" accent3="accent3" accent4="accent4" accent5="accent5" accent6="accent6" hlink="hlink" folHlink="folHlink"/>
  <p:sldLayoutIdLst>
    <p:sldLayoutId id="2147483717"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l="628" t="-7291" r="628" b="-729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4268263403"/>
      </p:ext>
    </p:extLst>
  </p:cSld>
  <p:clrMap bg1="lt1" tx1="dk1" bg2="lt2" tx2="dk2" accent1="accent1" accent2="accent2" accent3="accent3" accent4="accent4" accent5="accent5" accent6="accent6" hlink="hlink" folHlink="folHlink"/>
  <p:sldLayoutIdLst>
    <p:sldLayoutId id="2147483715"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526521453"/>
      </p:ext>
    </p:extLst>
  </p:cSld>
  <p:clrMap bg1="lt1" tx1="dk1" bg2="lt2" tx2="dk2" accent1="accent1" accent2="accent2" accent3="accent3" accent4="accent4" accent5="accent5" accent6="accent6" hlink="hlink" folHlink="folHlink"/>
  <p:sldLayoutIdLst>
    <p:sldLayoutId id="2147483713"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3383804231"/>
      </p:ext>
    </p:extLst>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44408"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1952945"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379289"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525959"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00449"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669385"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247211"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92187"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2479314841"/>
      </p:ext>
    </p:extLst>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t="-8021" b="-8021"/>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41128550"/>
      </p:ext>
    </p:extLst>
  </p:cSld>
  <p:clrMap bg1="lt1" tx1="dk1" bg2="lt2" tx2="dk2" accent1="accent1" accent2="accent2" accent3="accent3" accent4="accent4" accent5="accent5" accent6="accent6" hlink="hlink" folHlink="folHlink"/>
  <p:sldLayoutIdLst>
    <p:sldLayoutId id="2147483707"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8" descr="RegionSkåne_logo_RGB"/>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32663" y="188640"/>
            <a:ext cx="631825"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Sexhörning 9"/>
          <p:cNvSpPr>
            <a:spLocks/>
          </p:cNvSpPr>
          <p:nvPr/>
        </p:nvSpPr>
        <p:spPr bwMode="auto">
          <a:xfrm>
            <a:off x="2041200" y="4005064"/>
            <a:ext cx="2005200" cy="1728000"/>
          </a:xfrm>
          <a:prstGeom prst="hexagon">
            <a:avLst/>
          </a:prstGeom>
          <a:blipFill rotWithShape="1">
            <a:blip r:embed="rId4"/>
            <a:srcRect/>
            <a:stretch>
              <a:fillRect/>
            </a:stretch>
          </a:blip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2" name="Sexhörning 11"/>
          <p:cNvSpPr/>
          <p:nvPr/>
        </p:nvSpPr>
        <p:spPr bwMode="auto">
          <a:xfrm>
            <a:off x="46754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3" name="Sexhörning 12"/>
          <p:cNvSpPr/>
          <p:nvPr/>
        </p:nvSpPr>
        <p:spPr bwMode="auto">
          <a:xfrm>
            <a:off x="3614214" y="4869160"/>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4" name="Sexhörning 13"/>
          <p:cNvSpPr/>
          <p:nvPr/>
        </p:nvSpPr>
        <p:spPr bwMode="auto">
          <a:xfrm>
            <a:off x="5188704"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5" name="Sexhörning 14"/>
          <p:cNvSpPr/>
          <p:nvPr/>
        </p:nvSpPr>
        <p:spPr bwMode="auto">
          <a:xfrm>
            <a:off x="6757640" y="3140968"/>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7" name="Sexhörning 16"/>
          <p:cNvSpPr/>
          <p:nvPr/>
        </p:nvSpPr>
        <p:spPr bwMode="auto">
          <a:xfrm>
            <a:off x="8335466"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
        <p:nvSpPr>
          <p:cNvPr id="18" name="Sexhörning 17"/>
          <p:cNvSpPr/>
          <p:nvPr/>
        </p:nvSpPr>
        <p:spPr bwMode="auto">
          <a:xfrm>
            <a:off x="-1103932" y="4005064"/>
            <a:ext cx="2004702" cy="1728192"/>
          </a:xfrm>
          <a:prstGeom prst="hexagon">
            <a:avLst/>
          </a:prstGeom>
          <a:solidFill>
            <a:schemeClr val="bg1"/>
          </a:solidFill>
          <a:ln w="15875" cap="flat" cmpd="sng" algn="ctr">
            <a:solidFill>
              <a:srgbClr val="FF65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dirty="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385623426"/>
      </p:ext>
    </p:extLst>
  </p:cSld>
  <p:clrMap bg1="lt1" tx1="dk1" bg2="lt2" tx2="dk2" accent1="accent1" accent2="accent2" accent3="accent3" accent4="accent4" accent5="accent5" accent6="accent6" hlink="hlink" folHlink="folHlink"/>
  <p:sldLayoutIdLst>
    <p:sldLayoutId id="2147483705" r:id="rId1"/>
  </p:sldLayoutIdLst>
  <p:timing>
    <p:tnLst>
      <p:par>
        <p:cTn id="1" dur="indefinite" restart="never" nodeType="tmRoot"/>
      </p:par>
    </p:tnLst>
  </p:timing>
  <p:txStyles>
    <p:titleStyle>
      <a:lvl1pPr algn="l" rtl="0" eaLnBrk="1" fontAlgn="base" hangingPunct="1">
        <a:spcBef>
          <a:spcPct val="0"/>
        </a:spcBef>
        <a:spcAft>
          <a:spcPct val="0"/>
        </a:spcAft>
        <a:defRPr sz="4000" b="1">
          <a:solidFill>
            <a:schemeClr val="tx1"/>
          </a:solidFill>
          <a:latin typeface="+mj-lt"/>
          <a:ea typeface="+mj-ea"/>
          <a:cs typeface="ヒラギノ角ゴ Pro W3" charset="0"/>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charset="0"/>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1" fontAlgn="base" hangingPunct="1">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1" fontAlgn="base" hangingPunct="1">
        <a:spcBef>
          <a:spcPct val="20000"/>
        </a:spcBef>
        <a:spcAft>
          <a:spcPct val="0"/>
        </a:spcAft>
        <a:buChar char="•"/>
        <a:defRPr>
          <a:solidFill>
            <a:schemeClr val="tx1"/>
          </a:solidFill>
          <a:latin typeface="+mn-lt"/>
          <a:ea typeface="+mn-ea"/>
          <a:cs typeface="ヒラギノ角ゴ Pro W3" charset="0"/>
        </a:defRPr>
      </a:lvl3pPr>
      <a:lvl4pPr marL="1600200" indent="-228600" algn="l" rtl="0" eaLnBrk="1" fontAlgn="base" hangingPunct="1">
        <a:spcBef>
          <a:spcPct val="20000"/>
        </a:spcBef>
        <a:spcAft>
          <a:spcPct val="0"/>
        </a:spcAft>
        <a:defRPr sz="2000">
          <a:solidFill>
            <a:schemeClr val="tx1"/>
          </a:solidFill>
          <a:latin typeface="+mn-lt"/>
          <a:ea typeface="+mn-ea"/>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mn-ea"/>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hyperlink" Target="http://www.1177.se/" TargetMode="Externa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p:txBody>
          <a:bodyPr/>
          <a:lstStyle/>
          <a:p>
            <a:r>
              <a:rPr lang="sv-SE" dirty="0" err="1" smtClean="0"/>
              <a:t>Psykoedukation</a:t>
            </a:r>
            <a:endParaRPr lang="sv-SE" dirty="0"/>
          </a:p>
        </p:txBody>
      </p:sp>
      <p:sp>
        <p:nvSpPr>
          <p:cNvPr id="5" name="Underrubrik 4"/>
          <p:cNvSpPr>
            <a:spLocks noGrp="1"/>
          </p:cNvSpPr>
          <p:nvPr>
            <p:ph type="subTitle" idx="1"/>
          </p:nvPr>
        </p:nvSpPr>
        <p:spPr/>
        <p:txBody>
          <a:bodyPr/>
          <a:lstStyle/>
          <a:p>
            <a:r>
              <a:rPr lang="sv-SE" dirty="0" smtClean="0"/>
              <a:t>Om trauma och vad en kan göra för att må bättre</a:t>
            </a:r>
            <a:endParaRPr lang="sv-SE" dirty="0"/>
          </a:p>
        </p:txBody>
      </p:sp>
      <p:sp>
        <p:nvSpPr>
          <p:cNvPr id="2" name="textruta 1"/>
          <p:cNvSpPr txBox="1"/>
          <p:nvPr/>
        </p:nvSpPr>
        <p:spPr>
          <a:xfrm>
            <a:off x="3995936" y="5187970"/>
            <a:ext cx="1512168" cy="954107"/>
          </a:xfrm>
          <a:prstGeom prst="rect">
            <a:avLst/>
          </a:prstGeom>
          <a:noFill/>
        </p:spPr>
        <p:txBody>
          <a:bodyPr wrap="square" rtlCol="0" anchor="ctr">
            <a:spAutoFit/>
          </a:bodyPr>
          <a:lstStyle/>
          <a:p>
            <a:r>
              <a:rPr lang="sv-SE" sz="2000" dirty="0" smtClean="0"/>
              <a:t>Johan Andersson</a:t>
            </a:r>
          </a:p>
          <a:p>
            <a:r>
              <a:rPr lang="sv-SE" sz="1400" i="1" dirty="0" smtClean="0"/>
              <a:t>Psykolog</a:t>
            </a:r>
            <a:endParaRPr lang="sv-SE" sz="2000" i="1" dirty="0"/>
          </a:p>
        </p:txBody>
      </p:sp>
      <p:sp>
        <p:nvSpPr>
          <p:cNvPr id="6" name="textruta 5"/>
          <p:cNvSpPr txBox="1"/>
          <p:nvPr/>
        </p:nvSpPr>
        <p:spPr>
          <a:xfrm>
            <a:off x="5652120" y="4379517"/>
            <a:ext cx="1512168" cy="923330"/>
          </a:xfrm>
          <a:prstGeom prst="rect">
            <a:avLst/>
          </a:prstGeom>
          <a:noFill/>
        </p:spPr>
        <p:txBody>
          <a:bodyPr wrap="square" rtlCol="0" anchor="ctr">
            <a:spAutoFit/>
          </a:bodyPr>
          <a:lstStyle/>
          <a:p>
            <a:r>
              <a:rPr lang="sv-SE" sz="2000" dirty="0" smtClean="0"/>
              <a:t>Julia </a:t>
            </a:r>
            <a:r>
              <a:rPr lang="sv-SE" sz="2000" dirty="0" err="1" smtClean="0"/>
              <a:t>Jabbour</a:t>
            </a:r>
            <a:endParaRPr lang="sv-SE" sz="2000" dirty="0" smtClean="0"/>
          </a:p>
          <a:p>
            <a:r>
              <a:rPr lang="sv-SE" sz="1400" i="1" dirty="0" smtClean="0"/>
              <a:t>Kurator</a:t>
            </a:r>
            <a:endParaRPr lang="sv-SE" sz="2000" i="1" dirty="0"/>
          </a:p>
        </p:txBody>
      </p:sp>
    </p:spTree>
    <p:extLst>
      <p:ext uri="{BB962C8B-B14F-4D97-AF65-F5344CB8AC3E}">
        <p14:creationId xmlns:p14="http://schemas.microsoft.com/office/powerpoint/2010/main" val="3339969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a:xfrm>
            <a:off x="590872" y="800582"/>
            <a:ext cx="8229600" cy="780685"/>
          </a:xfrm>
          <a:prstGeom prst="rect">
            <a:avLst/>
          </a:prstGeom>
        </p:spPr>
        <p:txBody>
          <a:bodyPr/>
          <a:lstStyle/>
          <a:p>
            <a:pPr>
              <a:defRPr/>
            </a:pPr>
            <a:r>
              <a:rPr lang="sv-SE" sz="3200" i="1" cap="small" dirty="0" smtClean="0">
                <a:solidFill>
                  <a:schemeClr val="accent4">
                    <a:lumMod val="50000"/>
                  </a:schemeClr>
                </a:solidFill>
              </a:rPr>
              <a:t>Idag</a:t>
            </a:r>
            <a:endParaRPr lang="sv-SE" sz="1100" i="1" dirty="0"/>
          </a:p>
        </p:txBody>
      </p:sp>
      <p:sp>
        <p:nvSpPr>
          <p:cNvPr id="2" name="Platshållare för innehåll 1"/>
          <p:cNvSpPr>
            <a:spLocks noGrp="1"/>
          </p:cNvSpPr>
          <p:nvPr>
            <p:ph idx="1"/>
          </p:nvPr>
        </p:nvSpPr>
        <p:spPr>
          <a:xfrm>
            <a:off x="590872" y="1548420"/>
            <a:ext cx="6861448" cy="4835939"/>
          </a:xfrm>
        </p:spPr>
        <p:txBody>
          <a:bodyPr/>
          <a:lstStyle/>
          <a:p>
            <a:pPr lvl="0">
              <a:lnSpc>
                <a:spcPct val="150000"/>
              </a:lnSpc>
              <a:buFont typeface="Courier New" panose="02070309020205020404" pitchFamily="49" charset="0"/>
              <a:buChar char="o"/>
            </a:pPr>
            <a:r>
              <a:rPr lang="sv-SE" sz="2000" dirty="0" smtClean="0"/>
              <a:t>Repetition</a:t>
            </a:r>
          </a:p>
          <a:p>
            <a:pPr lvl="0">
              <a:lnSpc>
                <a:spcPct val="150000"/>
              </a:lnSpc>
              <a:buFont typeface="Courier New" panose="02070309020205020404" pitchFamily="49" charset="0"/>
              <a:buChar char="o"/>
            </a:pPr>
            <a:r>
              <a:rPr lang="sv-SE" sz="2000" dirty="0" smtClean="0"/>
              <a:t>Diskussion och utvärdering</a:t>
            </a:r>
            <a:endParaRPr lang="sv-SE" sz="2000" dirty="0"/>
          </a:p>
          <a:p>
            <a:pPr>
              <a:lnSpc>
                <a:spcPct val="150000"/>
              </a:lnSpc>
              <a:buFont typeface="Courier New" panose="02070309020205020404" pitchFamily="49" charset="0"/>
              <a:buChar char="o"/>
            </a:pPr>
            <a:r>
              <a:rPr lang="sv-SE" sz="2000" dirty="0" smtClean="0"/>
              <a:t>Nya övningar</a:t>
            </a:r>
          </a:p>
          <a:p>
            <a:pPr>
              <a:lnSpc>
                <a:spcPct val="150000"/>
              </a:lnSpc>
              <a:buFont typeface="Courier New" panose="02070309020205020404" pitchFamily="49" charset="0"/>
              <a:buChar char="o"/>
            </a:pPr>
            <a:r>
              <a:rPr lang="sv-SE" sz="2000" dirty="0" smtClean="0"/>
              <a:t>Tid för individuella frågor</a:t>
            </a:r>
          </a:p>
          <a:p>
            <a:pPr marL="0" indent="0">
              <a:buNone/>
            </a:pPr>
            <a:endParaRPr lang="sv-SE" dirty="0"/>
          </a:p>
        </p:txBody>
      </p:sp>
    </p:spTree>
    <p:extLst>
      <p:ext uri="{BB962C8B-B14F-4D97-AF65-F5344CB8AC3E}">
        <p14:creationId xmlns:p14="http://schemas.microsoft.com/office/powerpoint/2010/main" val="2883470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a:xfrm>
            <a:off x="590872" y="800582"/>
            <a:ext cx="8229600" cy="780685"/>
          </a:xfrm>
          <a:prstGeom prst="rect">
            <a:avLst/>
          </a:prstGeom>
        </p:spPr>
        <p:txBody>
          <a:bodyPr/>
          <a:lstStyle/>
          <a:p>
            <a:pPr>
              <a:defRPr/>
            </a:pPr>
            <a:r>
              <a:rPr lang="sv-SE" sz="3200" i="1" cap="small" dirty="0" smtClean="0">
                <a:solidFill>
                  <a:schemeClr val="accent4">
                    <a:lumMod val="50000"/>
                  </a:schemeClr>
                </a:solidFill>
              </a:rPr>
              <a:t>Repetition</a:t>
            </a:r>
            <a:endParaRPr lang="sv-SE" sz="1100" i="1" dirty="0"/>
          </a:p>
        </p:txBody>
      </p:sp>
      <p:sp>
        <p:nvSpPr>
          <p:cNvPr id="2" name="Platshållare för innehåll 1"/>
          <p:cNvSpPr>
            <a:spLocks noGrp="1"/>
          </p:cNvSpPr>
          <p:nvPr>
            <p:ph idx="1"/>
          </p:nvPr>
        </p:nvSpPr>
        <p:spPr>
          <a:xfrm>
            <a:off x="590872" y="1548420"/>
            <a:ext cx="6861448" cy="4835939"/>
          </a:xfrm>
        </p:spPr>
        <p:txBody>
          <a:bodyPr/>
          <a:lstStyle/>
          <a:p>
            <a:pPr lvl="0">
              <a:lnSpc>
                <a:spcPct val="150000"/>
              </a:lnSpc>
              <a:buFont typeface="Courier New" panose="02070309020205020404" pitchFamily="49" charset="0"/>
              <a:buChar char="o"/>
            </a:pPr>
            <a:r>
              <a:rPr lang="sv-SE" sz="2000" dirty="0" smtClean="0"/>
              <a:t>Migrationslinjen</a:t>
            </a:r>
          </a:p>
          <a:p>
            <a:pPr lvl="0">
              <a:lnSpc>
                <a:spcPct val="150000"/>
              </a:lnSpc>
              <a:buFont typeface="Courier New" panose="02070309020205020404" pitchFamily="49" charset="0"/>
              <a:buChar char="o"/>
            </a:pPr>
            <a:r>
              <a:rPr lang="sv-SE" sz="2000" dirty="0" smtClean="0"/>
              <a:t>Trauma</a:t>
            </a:r>
            <a:endParaRPr lang="sv-SE" sz="2000" dirty="0"/>
          </a:p>
          <a:p>
            <a:pPr marL="800100" lvl="1" indent="-342900">
              <a:lnSpc>
                <a:spcPct val="150000"/>
              </a:lnSpc>
              <a:buFont typeface="Courier New" panose="02070309020205020404" pitchFamily="49" charset="0"/>
              <a:buChar char="o"/>
            </a:pPr>
            <a:r>
              <a:rPr lang="sv-SE" sz="1800" dirty="0"/>
              <a:t>Naturliga reaktioner på onormala händelser</a:t>
            </a:r>
          </a:p>
          <a:p>
            <a:pPr marL="800100" lvl="1" indent="-342900">
              <a:lnSpc>
                <a:spcPct val="150000"/>
              </a:lnSpc>
              <a:buFont typeface="Courier New" panose="02070309020205020404" pitchFamily="49" charset="0"/>
              <a:buChar char="o"/>
            </a:pPr>
            <a:r>
              <a:rPr lang="sv-SE" sz="1800" dirty="0"/>
              <a:t>Naturlig motståndskraft</a:t>
            </a:r>
          </a:p>
          <a:p>
            <a:pPr>
              <a:lnSpc>
                <a:spcPct val="150000"/>
              </a:lnSpc>
              <a:buFont typeface="Courier New" panose="02070309020205020404" pitchFamily="49" charset="0"/>
              <a:buChar char="o"/>
            </a:pPr>
            <a:r>
              <a:rPr lang="sv-SE" sz="2000" dirty="0" smtClean="0"/>
              <a:t>Vad en kan göra för att må bättre</a:t>
            </a:r>
          </a:p>
          <a:p>
            <a:pPr marL="800100" lvl="1" indent="-342900">
              <a:lnSpc>
                <a:spcPct val="150000"/>
              </a:lnSpc>
              <a:buFont typeface="Courier New" panose="02070309020205020404" pitchFamily="49" charset="0"/>
              <a:buChar char="o"/>
            </a:pPr>
            <a:r>
              <a:rPr lang="sv-SE" sz="1800" dirty="0" smtClean="0"/>
              <a:t>Kroppen, tankarna, känslorna, sömnen</a:t>
            </a:r>
          </a:p>
          <a:p>
            <a:pPr marL="800100" lvl="1" indent="-342900">
              <a:lnSpc>
                <a:spcPct val="150000"/>
              </a:lnSpc>
              <a:buFont typeface="Courier New" panose="02070309020205020404" pitchFamily="49" charset="0"/>
              <a:buChar char="o"/>
            </a:pPr>
            <a:r>
              <a:rPr lang="sv-SE" sz="1800" dirty="0" smtClean="0"/>
              <a:t>Tips och råd</a:t>
            </a:r>
          </a:p>
          <a:p>
            <a:pPr marL="800100" lvl="1" indent="-342900">
              <a:lnSpc>
                <a:spcPct val="150000"/>
              </a:lnSpc>
              <a:buFont typeface="Courier New" panose="02070309020205020404" pitchFamily="49" charset="0"/>
              <a:buChar char="o"/>
            </a:pPr>
            <a:r>
              <a:rPr lang="sv-SE" sz="1800" dirty="0" smtClean="0"/>
              <a:t>Övningar</a:t>
            </a:r>
          </a:p>
          <a:p>
            <a:pPr marL="0" indent="0">
              <a:buNone/>
            </a:pPr>
            <a:endParaRPr lang="sv-SE" dirty="0"/>
          </a:p>
        </p:txBody>
      </p:sp>
    </p:spTree>
    <p:extLst>
      <p:ext uri="{BB962C8B-B14F-4D97-AF65-F5344CB8AC3E}">
        <p14:creationId xmlns:p14="http://schemas.microsoft.com/office/powerpoint/2010/main" val="52610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p:cNvSpPr txBox="1"/>
          <p:nvPr/>
        </p:nvSpPr>
        <p:spPr>
          <a:xfrm>
            <a:off x="1241630" y="2276872"/>
            <a:ext cx="6660740" cy="1446550"/>
          </a:xfrm>
          <a:prstGeom prst="rect">
            <a:avLst/>
          </a:prstGeom>
          <a:noFill/>
        </p:spPr>
        <p:txBody>
          <a:bodyPr wrap="square" rtlCol="0" anchor="ctr">
            <a:spAutoFit/>
          </a:bodyPr>
          <a:lstStyle/>
          <a:p>
            <a:pPr algn="ctr"/>
            <a:r>
              <a:rPr lang="sv-SE" sz="8800" b="1" dirty="0" smtClean="0">
                <a:solidFill>
                  <a:schemeClr val="accent5"/>
                </a:solidFill>
              </a:rPr>
              <a:t>Diskussion</a:t>
            </a:r>
            <a:endParaRPr lang="sv-SE" b="1" dirty="0">
              <a:solidFill>
                <a:schemeClr val="accent1"/>
              </a:solidFill>
            </a:endParaRPr>
          </a:p>
        </p:txBody>
      </p:sp>
    </p:spTree>
    <p:extLst>
      <p:ext uri="{BB962C8B-B14F-4D97-AF65-F5344CB8AC3E}">
        <p14:creationId xmlns:p14="http://schemas.microsoft.com/office/powerpoint/2010/main" val="1325668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2619566" y="2967335"/>
            <a:ext cx="3904869" cy="923330"/>
          </a:xfrm>
          <a:prstGeom prst="rect">
            <a:avLst/>
          </a:prstGeom>
          <a:noFill/>
        </p:spPr>
        <p:txBody>
          <a:bodyPr wrap="square" rtlCol="0" anchor="ctr">
            <a:spAutoFit/>
          </a:bodyPr>
          <a:lstStyle/>
          <a:p>
            <a:pPr algn="ctr"/>
            <a:r>
              <a:rPr lang="sv-SE" sz="5400" b="1" dirty="0" smtClean="0">
                <a:solidFill>
                  <a:schemeClr val="accent5"/>
                </a:solidFill>
              </a:rPr>
              <a:t>ÖVNINGAR</a:t>
            </a:r>
            <a:endParaRPr lang="sv-SE" b="1" dirty="0">
              <a:solidFill>
                <a:schemeClr val="accent1"/>
              </a:solidFill>
            </a:endParaRPr>
          </a:p>
        </p:txBody>
      </p:sp>
    </p:spTree>
    <p:extLst>
      <p:ext uri="{BB962C8B-B14F-4D97-AF65-F5344CB8AC3E}">
        <p14:creationId xmlns:p14="http://schemas.microsoft.com/office/powerpoint/2010/main" val="2910093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a:xfrm>
            <a:off x="598282" y="836712"/>
            <a:ext cx="8294198" cy="780685"/>
          </a:xfrm>
          <a:prstGeom prst="rect">
            <a:avLst/>
          </a:prstGeom>
        </p:spPr>
        <p:txBody>
          <a:bodyPr/>
          <a:lstStyle/>
          <a:p>
            <a:pPr>
              <a:defRPr/>
            </a:pPr>
            <a:r>
              <a:rPr lang="sv-SE" sz="3200" i="1" cap="small" dirty="0" smtClean="0"/>
              <a:t>Var kan en vända sig för mer hjälp?</a:t>
            </a:r>
            <a:endParaRPr lang="sv-SE" sz="3200" i="1" cap="small" dirty="0"/>
          </a:p>
        </p:txBody>
      </p:sp>
      <p:sp>
        <p:nvSpPr>
          <p:cNvPr id="2" name="Platshållare för innehåll 1"/>
          <p:cNvSpPr>
            <a:spLocks noGrp="1"/>
          </p:cNvSpPr>
          <p:nvPr>
            <p:ph idx="1"/>
          </p:nvPr>
        </p:nvSpPr>
        <p:spPr>
          <a:xfrm>
            <a:off x="569694" y="1617397"/>
            <a:ext cx="8394794" cy="4248472"/>
          </a:xfrm>
        </p:spPr>
        <p:txBody>
          <a:bodyPr/>
          <a:lstStyle/>
          <a:p>
            <a:pPr marL="0" indent="0">
              <a:lnSpc>
                <a:spcPct val="150000"/>
              </a:lnSpc>
              <a:spcAft>
                <a:spcPts val="0"/>
              </a:spcAft>
              <a:buNone/>
            </a:pPr>
            <a:r>
              <a:rPr lang="sv-SE" sz="1800" b="1" dirty="0" smtClean="0"/>
              <a:t>AKUT</a:t>
            </a:r>
          </a:p>
          <a:p>
            <a:pPr>
              <a:spcAft>
                <a:spcPts val="0"/>
              </a:spcAft>
              <a:buFont typeface="Courier New" panose="02070309020205020404" pitchFamily="49" charset="0"/>
              <a:buChar char="o"/>
            </a:pPr>
            <a:r>
              <a:rPr lang="sv-SE" sz="1800" dirty="0" smtClean="0"/>
              <a:t>SOS Alarm 		Tel. 112 </a:t>
            </a:r>
            <a:endParaRPr lang="sv-SE" sz="1800" dirty="0"/>
          </a:p>
          <a:p>
            <a:pPr>
              <a:lnSpc>
                <a:spcPct val="150000"/>
              </a:lnSpc>
              <a:spcAft>
                <a:spcPts val="0"/>
              </a:spcAft>
              <a:buFont typeface="Courier New" panose="02070309020205020404" pitchFamily="49" charset="0"/>
              <a:buChar char="o"/>
            </a:pPr>
            <a:r>
              <a:rPr lang="sv-SE" sz="1800" dirty="0"/>
              <a:t>BUP Akut		</a:t>
            </a:r>
            <a:r>
              <a:rPr lang="sv-SE" sz="1800" dirty="0" smtClean="0"/>
              <a:t>Tel</a:t>
            </a:r>
            <a:r>
              <a:rPr lang="sv-SE" sz="1800" dirty="0"/>
              <a:t>. 040-33 17 11 </a:t>
            </a:r>
          </a:p>
          <a:p>
            <a:pPr marL="0" indent="0">
              <a:lnSpc>
                <a:spcPct val="150000"/>
              </a:lnSpc>
              <a:spcBef>
                <a:spcPts val="600"/>
              </a:spcBef>
              <a:spcAft>
                <a:spcPts val="0"/>
              </a:spcAft>
              <a:buNone/>
            </a:pPr>
            <a:endParaRPr lang="sv-SE" sz="1800" b="1" dirty="0" smtClean="0"/>
          </a:p>
          <a:p>
            <a:pPr marL="0" indent="0">
              <a:lnSpc>
                <a:spcPct val="150000"/>
              </a:lnSpc>
              <a:spcAft>
                <a:spcPts val="0"/>
              </a:spcAft>
              <a:buNone/>
            </a:pPr>
            <a:r>
              <a:rPr lang="sv-SE" sz="1800" b="1" dirty="0" smtClean="0"/>
              <a:t>EJ AKUT</a:t>
            </a:r>
          </a:p>
          <a:p>
            <a:pPr>
              <a:spcAft>
                <a:spcPts val="0"/>
              </a:spcAft>
              <a:buFont typeface="Courier New" panose="02070309020205020404" pitchFamily="49" charset="0"/>
              <a:buChar char="o"/>
            </a:pPr>
            <a:r>
              <a:rPr lang="sv-SE" sz="1800" dirty="0"/>
              <a:t>Vårdguiden		Tel. </a:t>
            </a:r>
            <a:r>
              <a:rPr lang="sv-SE" sz="1800" dirty="0" smtClean="0"/>
              <a:t>1177</a:t>
            </a:r>
          </a:p>
          <a:p>
            <a:pPr marL="0" indent="0">
              <a:lnSpc>
                <a:spcPct val="150000"/>
              </a:lnSpc>
              <a:spcAft>
                <a:spcPts val="0"/>
              </a:spcAft>
              <a:buNone/>
            </a:pPr>
            <a:r>
              <a:rPr lang="sv-SE" sz="1800" dirty="0"/>
              <a:t>			</a:t>
            </a:r>
            <a:r>
              <a:rPr lang="sv-SE" sz="1800" dirty="0" smtClean="0">
                <a:hlinkClick r:id="rId2"/>
              </a:rPr>
              <a:t>www.1177.se</a:t>
            </a:r>
            <a:endParaRPr lang="sv-SE" sz="1800" dirty="0" smtClean="0"/>
          </a:p>
          <a:p>
            <a:pPr>
              <a:lnSpc>
                <a:spcPct val="150000"/>
              </a:lnSpc>
              <a:spcAft>
                <a:spcPts val="0"/>
              </a:spcAft>
              <a:buFont typeface="Courier New" panose="02070309020205020404" pitchFamily="49" charset="0"/>
              <a:buChar char="o"/>
            </a:pPr>
            <a:r>
              <a:rPr lang="sv-SE" sz="1800" dirty="0" smtClean="0"/>
              <a:t>En väg in		Tel. 020-51 20 20 (I första hand. För alla BUP-			mottagningar)</a:t>
            </a:r>
          </a:p>
          <a:p>
            <a:pPr>
              <a:lnSpc>
                <a:spcPct val="150000"/>
              </a:lnSpc>
              <a:spcAft>
                <a:spcPts val="0"/>
              </a:spcAft>
              <a:buFont typeface="Courier New" panose="02070309020205020404" pitchFamily="49" charset="0"/>
              <a:buChar char="o"/>
            </a:pPr>
            <a:r>
              <a:rPr lang="sv-SE" sz="1800" dirty="0" smtClean="0"/>
              <a:t>BUP TKT		Tel</a:t>
            </a:r>
            <a:r>
              <a:rPr lang="sv-SE" sz="1800" dirty="0"/>
              <a:t>. 040-33 71 </a:t>
            </a:r>
            <a:r>
              <a:rPr lang="sv-SE" sz="1800" dirty="0" smtClean="0"/>
              <a:t>43			 </a:t>
            </a:r>
          </a:p>
          <a:p>
            <a:pPr>
              <a:spcAft>
                <a:spcPts val="0"/>
              </a:spcAft>
              <a:buFont typeface="Courier New" panose="02070309020205020404" pitchFamily="49" charset="0"/>
              <a:buChar char="o"/>
            </a:pPr>
            <a:endParaRPr lang="sv-SE" sz="800" dirty="0" smtClean="0"/>
          </a:p>
          <a:p>
            <a:pPr marL="0" indent="0">
              <a:spcAft>
                <a:spcPts val="0"/>
              </a:spcAft>
              <a:buNone/>
            </a:pPr>
            <a:endParaRPr lang="sv-SE" sz="1800" dirty="0"/>
          </a:p>
        </p:txBody>
      </p:sp>
    </p:spTree>
    <p:extLst>
      <p:ext uri="{BB962C8B-B14F-4D97-AF65-F5344CB8AC3E}">
        <p14:creationId xmlns:p14="http://schemas.microsoft.com/office/powerpoint/2010/main" val="1388001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259632" y="721955"/>
            <a:ext cx="8229600" cy="780685"/>
          </a:xfrm>
        </p:spPr>
        <p:txBody>
          <a:bodyPr/>
          <a:lstStyle/>
          <a:p>
            <a:r>
              <a:rPr lang="sv-SE" dirty="0" smtClean="0"/>
              <a:t>Tack!</a:t>
            </a:r>
            <a:endParaRPr lang="sv-SE" dirty="0"/>
          </a:p>
        </p:txBody>
      </p:sp>
      <p:sp>
        <p:nvSpPr>
          <p:cNvPr id="3" name="Platshållare för innehåll 2"/>
          <p:cNvSpPr>
            <a:spLocks noGrp="1"/>
          </p:cNvSpPr>
          <p:nvPr>
            <p:ph idx="1"/>
          </p:nvPr>
        </p:nvSpPr>
        <p:spPr>
          <a:xfrm>
            <a:off x="4160640" y="1484784"/>
            <a:ext cx="3405064" cy="1008112"/>
          </a:xfrm>
        </p:spPr>
        <p:txBody>
          <a:bodyPr/>
          <a:lstStyle/>
          <a:p>
            <a:pPr marL="0" indent="0">
              <a:buNone/>
            </a:pPr>
            <a:r>
              <a:rPr lang="ar-AE" sz="4000" b="1" dirty="0" smtClean="0">
                <a:solidFill>
                  <a:srgbClr val="C00000"/>
                </a:solidFill>
              </a:rPr>
              <a:t>شكراً</a:t>
            </a:r>
            <a:endParaRPr lang="sv-SE" sz="4000" b="1" dirty="0">
              <a:solidFill>
                <a:srgbClr val="C00000"/>
              </a:solidFill>
            </a:endParaRPr>
          </a:p>
        </p:txBody>
      </p:sp>
      <p:sp>
        <p:nvSpPr>
          <p:cNvPr id="4" name="Platshållare för innehåll 2"/>
          <p:cNvSpPr txBox="1">
            <a:spLocks/>
          </p:cNvSpPr>
          <p:nvPr/>
        </p:nvSpPr>
        <p:spPr>
          <a:xfrm>
            <a:off x="971600" y="3861048"/>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az-Cyrl-AZ" sz="4000" b="1" kern="0" dirty="0" smtClean="0">
                <a:solidFill>
                  <a:schemeClr val="accent1"/>
                </a:solidFill>
              </a:rPr>
              <a:t>Благодаря</a:t>
            </a:r>
            <a:r>
              <a:rPr lang="sv-SE" sz="4000" b="1" kern="0" dirty="0" smtClean="0">
                <a:solidFill>
                  <a:schemeClr val="accent1"/>
                </a:solidFill>
              </a:rPr>
              <a:t>!</a:t>
            </a:r>
            <a:endParaRPr lang="sv-SE" sz="4000" b="1" kern="0" dirty="0">
              <a:solidFill>
                <a:schemeClr val="accent1"/>
              </a:solidFill>
            </a:endParaRPr>
          </a:p>
        </p:txBody>
      </p:sp>
      <p:sp>
        <p:nvSpPr>
          <p:cNvPr id="5" name="Platshållare för innehåll 2"/>
          <p:cNvSpPr txBox="1">
            <a:spLocks/>
          </p:cNvSpPr>
          <p:nvPr/>
        </p:nvSpPr>
        <p:spPr>
          <a:xfrm>
            <a:off x="5580112" y="2699992"/>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sv-SE" sz="4000" b="1" kern="0" dirty="0" err="1">
                <a:solidFill>
                  <a:srgbClr val="00B0F0"/>
                </a:solidFill>
              </a:rPr>
              <a:t>Hvala</a:t>
            </a:r>
            <a:r>
              <a:rPr lang="sv-SE" sz="4000" b="1" kern="0" dirty="0">
                <a:solidFill>
                  <a:srgbClr val="00B0F0"/>
                </a:solidFill>
              </a:rPr>
              <a:t> </a:t>
            </a:r>
            <a:r>
              <a:rPr lang="sv-SE" sz="4000" b="1" kern="0" dirty="0" err="1" smtClean="0">
                <a:solidFill>
                  <a:srgbClr val="00B0F0"/>
                </a:solidFill>
              </a:rPr>
              <a:t>Vam</a:t>
            </a:r>
            <a:r>
              <a:rPr lang="sv-SE" sz="4000" b="1" kern="0" dirty="0" smtClean="0">
                <a:solidFill>
                  <a:srgbClr val="00B0F0"/>
                </a:solidFill>
              </a:rPr>
              <a:t>!</a:t>
            </a:r>
            <a:endParaRPr lang="sv-SE" sz="4000" b="1" kern="0" dirty="0">
              <a:solidFill>
                <a:srgbClr val="00B0F0"/>
              </a:solidFill>
            </a:endParaRPr>
          </a:p>
        </p:txBody>
      </p:sp>
      <p:sp>
        <p:nvSpPr>
          <p:cNvPr id="6" name="Platshållare för innehåll 2"/>
          <p:cNvSpPr txBox="1">
            <a:spLocks/>
          </p:cNvSpPr>
          <p:nvPr/>
        </p:nvSpPr>
        <p:spPr>
          <a:xfrm>
            <a:off x="1835696" y="2492896"/>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ar-AE" sz="4000" b="1" dirty="0" smtClean="0">
                <a:solidFill>
                  <a:srgbClr val="00B050"/>
                </a:solidFill>
              </a:rPr>
              <a:t>شكريه</a:t>
            </a:r>
            <a:endParaRPr lang="sv-SE" sz="4000" b="1" kern="0" dirty="0">
              <a:solidFill>
                <a:srgbClr val="00B050"/>
              </a:solidFill>
            </a:endParaRPr>
          </a:p>
        </p:txBody>
      </p:sp>
      <p:sp>
        <p:nvSpPr>
          <p:cNvPr id="7" name="Platshållare för innehåll 2"/>
          <p:cNvSpPr txBox="1">
            <a:spLocks/>
          </p:cNvSpPr>
          <p:nvPr/>
        </p:nvSpPr>
        <p:spPr>
          <a:xfrm>
            <a:off x="6038543" y="4177615"/>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fa-IR" sz="4000" b="1" dirty="0">
                <a:solidFill>
                  <a:schemeClr val="accent5"/>
                </a:solidFill>
              </a:rPr>
              <a:t>تشکر</a:t>
            </a:r>
            <a:endParaRPr lang="sv-SE" sz="4000" b="1" kern="0" dirty="0">
              <a:solidFill>
                <a:schemeClr val="accent5"/>
              </a:solidFill>
            </a:endParaRPr>
          </a:p>
        </p:txBody>
      </p:sp>
      <p:sp>
        <p:nvSpPr>
          <p:cNvPr id="9" name="Platshållare för innehåll 2"/>
          <p:cNvSpPr txBox="1">
            <a:spLocks/>
          </p:cNvSpPr>
          <p:nvPr/>
        </p:nvSpPr>
        <p:spPr>
          <a:xfrm>
            <a:off x="6268285" y="718313"/>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am-ET" sz="4000" b="1" dirty="0">
                <a:solidFill>
                  <a:schemeClr val="accent3">
                    <a:lumMod val="60000"/>
                    <a:lumOff val="40000"/>
                  </a:schemeClr>
                </a:solidFill>
              </a:rPr>
              <a:t>የቀንየለይ</a:t>
            </a:r>
            <a:r>
              <a:rPr lang="am-ET" sz="4000" b="1" dirty="0">
                <a:solidFill>
                  <a:srgbClr val="00B050"/>
                </a:solidFill>
              </a:rPr>
              <a:t> </a:t>
            </a:r>
            <a:endParaRPr lang="sv-SE" sz="4000" b="1" kern="0" dirty="0">
              <a:solidFill>
                <a:srgbClr val="00B050"/>
              </a:solidFill>
            </a:endParaRPr>
          </a:p>
        </p:txBody>
      </p:sp>
      <p:sp>
        <p:nvSpPr>
          <p:cNvPr id="10" name="Platshållare för innehåll 2"/>
          <p:cNvSpPr txBox="1">
            <a:spLocks/>
          </p:cNvSpPr>
          <p:nvPr/>
        </p:nvSpPr>
        <p:spPr>
          <a:xfrm>
            <a:off x="3059832" y="5151182"/>
            <a:ext cx="3405064" cy="100811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har char="•"/>
              <a:defRPr>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sv-SE" sz="4000" dirty="0">
                <a:solidFill>
                  <a:srgbClr val="FF0000"/>
                </a:solidFill>
              </a:rPr>
              <a:t>M</a:t>
            </a:r>
            <a:r>
              <a:rPr lang="so-SO" sz="4000" dirty="0" smtClean="0">
                <a:solidFill>
                  <a:srgbClr val="FF0000"/>
                </a:solidFill>
              </a:rPr>
              <a:t>ahad</a:t>
            </a:r>
            <a:r>
              <a:rPr lang="sv-SE" sz="4000" b="1" kern="0" dirty="0" smtClean="0">
                <a:solidFill>
                  <a:srgbClr val="FF0000"/>
                </a:solidFill>
              </a:rPr>
              <a:t>!</a:t>
            </a:r>
            <a:endParaRPr lang="sv-SE" sz="4000" b="1" kern="0" dirty="0">
              <a:solidFill>
                <a:srgbClr val="FF0000"/>
              </a:solidFill>
            </a:endParaRPr>
          </a:p>
        </p:txBody>
      </p:sp>
    </p:spTree>
    <p:extLst>
      <p:ext uri="{BB962C8B-B14F-4D97-AF65-F5344CB8AC3E}">
        <p14:creationId xmlns:p14="http://schemas.microsoft.com/office/powerpoint/2010/main" val="2217698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RS-mall-regionhus-inifrån">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RS-mall-hudklinik">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RS-mall-filmsalong">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RS-mall-forskning">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_Framsida-gul-bild">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_Presentationssidor">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2_Presentationssidor">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3_Presentationssidor">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RS-mall-regionhus-inifrån">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RS-mall-mikroskop">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RS-mall-regionhuset">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RS-mall-sköterska">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RS-mall-centralstation">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RS-mall-kurator">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RS-mall-utställning">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_RS-mall-kirurgi">
  <a:themeElements>
    <a:clrScheme name="Region Skåne">
      <a:dk1>
        <a:srgbClr val="000000"/>
      </a:dk1>
      <a:lt1>
        <a:srgbClr val="FFFFFF"/>
      </a:lt1>
      <a:dk2>
        <a:srgbClr val="000000"/>
      </a:dk2>
      <a:lt2>
        <a:srgbClr val="FFFFFF"/>
      </a:lt2>
      <a:accent1>
        <a:srgbClr val="FAC81A"/>
      </a:accent1>
      <a:accent2>
        <a:srgbClr val="ED0025"/>
      </a:accent2>
      <a:accent3>
        <a:srgbClr val="9D156A"/>
      </a:accent3>
      <a:accent4>
        <a:srgbClr val="B33177"/>
      </a:accent4>
      <a:accent5>
        <a:srgbClr val="FF6500"/>
      </a:accent5>
      <a:accent6>
        <a:srgbClr val="C2002D"/>
      </a:accent6>
      <a:hlink>
        <a:srgbClr val="049048"/>
      </a:hlink>
      <a:folHlink>
        <a:srgbClr val="959C28"/>
      </a:folHlink>
    </a:clrScheme>
    <a:fontScheme name="Tom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Tom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m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m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m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m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m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m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m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m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m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m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m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97AA326537333644821ACC020A42B860" ma:contentTypeVersion="0" ma:contentTypeDescription="Skapa ett nytt dokument." ma:contentTypeScope="" ma:versionID="c21bca18adc23f01e03fc2de75c65ad7">
  <xsd:schema xmlns:xsd="http://www.w3.org/2001/XMLSchema" xmlns:p="http://schemas.microsoft.com/office/2006/metadata/properties" targetNamespace="http://schemas.microsoft.com/office/2006/metadata/properties" ma:root="true" ma:fieldsID="0972d9b87414d3d716947ba00104245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ma:readOnly="true"/>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290FAF6-79A1-4DF4-899D-333ACAA8E68A}">
  <ds:schemaRefs>
    <ds:schemaRef ds:uri="http://schemas.microsoft.com/sharepoint/v3/contenttype/forms"/>
  </ds:schemaRefs>
</ds:datastoreItem>
</file>

<file path=customXml/itemProps2.xml><?xml version="1.0" encoding="utf-8"?>
<ds:datastoreItem xmlns:ds="http://schemas.openxmlformats.org/officeDocument/2006/customXml" ds:itemID="{E7BF535B-1650-4D3F-9C65-57D2F11043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RS_ppt-mall_gul.potx</Template>
  <TotalTime>3510</TotalTime>
  <Words>168</Words>
  <Application>Microsoft Office PowerPoint</Application>
  <PresentationFormat>Bildspel på skärmen (4:3)</PresentationFormat>
  <Paragraphs>46</Paragraphs>
  <Slides>7</Slides>
  <Notes>1</Notes>
  <HiddenSlides>0</HiddenSlides>
  <MMClips>0</MMClips>
  <ScaleCrop>false</ScaleCrop>
  <HeadingPairs>
    <vt:vector size="6" baseType="variant">
      <vt:variant>
        <vt:lpstr>Använt teckensnitt</vt:lpstr>
      </vt:variant>
      <vt:variant>
        <vt:i4>3</vt:i4>
      </vt:variant>
      <vt:variant>
        <vt:lpstr>Tema</vt:lpstr>
      </vt:variant>
      <vt:variant>
        <vt:i4>16</vt:i4>
      </vt:variant>
      <vt:variant>
        <vt:lpstr>Bildrubriker</vt:lpstr>
      </vt:variant>
      <vt:variant>
        <vt:i4>7</vt:i4>
      </vt:variant>
    </vt:vector>
  </HeadingPairs>
  <TitlesOfParts>
    <vt:vector size="26" baseType="lpstr">
      <vt:lpstr>Arial</vt:lpstr>
      <vt:lpstr>Courier New</vt:lpstr>
      <vt:lpstr>ヒラギノ角ゴ Pro W3</vt:lpstr>
      <vt:lpstr>RS-mall-regionhus-inifrån</vt:lpstr>
      <vt:lpstr>1_RS-mall-regionhus-inifrån</vt:lpstr>
      <vt:lpstr>1_RS-mall-mikroskop</vt:lpstr>
      <vt:lpstr>1_RS-mall-regionhuset</vt:lpstr>
      <vt:lpstr>1_RS-mall-sköterska</vt:lpstr>
      <vt:lpstr>1_RS-mall-centralstation</vt:lpstr>
      <vt:lpstr>1_RS-mall-kurator</vt:lpstr>
      <vt:lpstr>1_RS-mall-utställning</vt:lpstr>
      <vt:lpstr>1_RS-mall-kirurgi</vt:lpstr>
      <vt:lpstr>1_RS-mall-hudklinik</vt:lpstr>
      <vt:lpstr>RS-mall-filmsalong</vt:lpstr>
      <vt:lpstr>RS-mall-forskning</vt:lpstr>
      <vt:lpstr>1_Framsida-gul-bild</vt:lpstr>
      <vt:lpstr>1_Presentationssidor</vt:lpstr>
      <vt:lpstr>2_Presentationssidor</vt:lpstr>
      <vt:lpstr>3_Presentationssidor</vt:lpstr>
      <vt:lpstr>Psykoedukation</vt:lpstr>
      <vt:lpstr>Idag</vt:lpstr>
      <vt:lpstr>Repetition</vt:lpstr>
      <vt:lpstr>PowerPoint-presentation</vt:lpstr>
      <vt:lpstr>PowerPoint-presentation</vt:lpstr>
      <vt:lpstr>Var kan en vända sig för mer hjälp?</vt:lpstr>
      <vt:lpstr>Tack!</vt:lpstr>
    </vt:vector>
  </TitlesOfParts>
  <Company>Grafisk designer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Grafisk designer</dc:creator>
  <cp:lastModifiedBy>Kalingas-Ruin Maria</cp:lastModifiedBy>
  <cp:revision>159</cp:revision>
  <cp:lastPrinted>2016-03-23T10:05:47Z</cp:lastPrinted>
  <dcterms:created xsi:type="dcterms:W3CDTF">2006-12-05T08:06:33Z</dcterms:created>
  <dcterms:modified xsi:type="dcterms:W3CDTF">2016-11-24T14:28:52Z</dcterms:modified>
</cp:coreProperties>
</file>