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85" r:id="rId2"/>
    <p:sldId id="286" r:id="rId3"/>
    <p:sldId id="287" r:id="rId4"/>
    <p:sldId id="298" r:id="rId5"/>
    <p:sldId id="297" r:id="rId6"/>
    <p:sldId id="299" r:id="rId7"/>
    <p:sldId id="300" r:id="rId8"/>
    <p:sldId id="311" r:id="rId9"/>
    <p:sldId id="312" r:id="rId10"/>
  </p:sldIdLst>
  <p:sldSz cx="12192000" cy="6858000"/>
  <p:notesSz cx="6858000" cy="9144000"/>
  <p:custDataLst>
    <p:tags r:id="rId13"/>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907" userDrawn="1">
          <p15:clr>
            <a:srgbClr val="A4A3A4"/>
          </p15:clr>
        </p15:guide>
        <p15:guide id="3" orient="horz" pos="3758" userDrawn="1">
          <p15:clr>
            <a:srgbClr val="A4A3A4"/>
          </p15:clr>
        </p15:guide>
        <p15:guide id="4" orient="horz" pos="4227" userDrawn="1">
          <p15:clr>
            <a:srgbClr val="A4A3A4"/>
          </p15:clr>
        </p15:guide>
        <p15:guide id="5" orient="horz" pos="289" userDrawn="1">
          <p15:clr>
            <a:srgbClr val="A4A3A4"/>
          </p15:clr>
        </p15:guide>
        <p15:guide id="6" pos="3840" userDrawn="1">
          <p15:clr>
            <a:srgbClr val="A4A3A4"/>
          </p15:clr>
        </p15:guide>
        <p15:guide id="7" pos="393" userDrawn="1">
          <p15:clr>
            <a:srgbClr val="A4A3A4"/>
          </p15:clr>
        </p15:guide>
        <p15:guide id="8" pos="387" userDrawn="1">
          <p15:clr>
            <a:srgbClr val="A4A3A4"/>
          </p15:clr>
        </p15:guide>
        <p15:guide id="9" pos="7315" userDrawn="1">
          <p15:clr>
            <a:srgbClr val="A4A3A4"/>
          </p15:clr>
        </p15:guide>
        <p15:guide id="10" orient="horz" pos="361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84" autoAdjust="0"/>
    <p:restoredTop sz="68267" autoAdjust="0"/>
  </p:normalViewPr>
  <p:slideViewPr>
    <p:cSldViewPr>
      <p:cViewPr varScale="1">
        <p:scale>
          <a:sx n="27" d="100"/>
          <a:sy n="27" d="100"/>
        </p:scale>
        <p:origin x="970" y="29"/>
      </p:cViewPr>
      <p:guideLst>
        <p:guide orient="horz" pos="2160"/>
        <p:guide orient="horz" pos="907"/>
        <p:guide orient="horz" pos="3758"/>
        <p:guide orient="horz" pos="4227"/>
        <p:guide orient="horz" pos="289"/>
        <p:guide pos="3840"/>
        <p:guide pos="393"/>
        <p:guide pos="387"/>
        <p:guide pos="7315"/>
        <p:guide orient="horz" pos="3612"/>
      </p:guideLst>
    </p:cSldViewPr>
  </p:slideViewPr>
  <p:notesTextViewPr>
    <p:cViewPr>
      <p:scale>
        <a:sx n="1" d="1"/>
        <a:sy n="1" d="1"/>
      </p:scale>
      <p:origin x="0" y="0"/>
    </p:cViewPr>
  </p:notesTextViewPr>
  <p:notesViewPr>
    <p:cSldViewPr showGuides="1">
      <p:cViewPr varScale="1">
        <p:scale>
          <a:sx n="86" d="100"/>
          <a:sy n="86" d="100"/>
        </p:scale>
        <p:origin x="378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4F73C6-E6BF-46CF-B34D-7A5C8688DBEE}" type="datetimeFigureOut">
              <a:rPr lang="sv-SE" smtClean="0"/>
              <a:t>2017-02-13</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D8F730-40FB-45F5-B014-CB7ED569AE30}" type="slidenum">
              <a:rPr lang="sv-SE" smtClean="0"/>
              <a:t>‹#›</a:t>
            </a:fld>
            <a:endParaRPr lang="sv-SE"/>
          </a:p>
        </p:txBody>
      </p:sp>
    </p:spTree>
    <p:extLst>
      <p:ext uri="{BB962C8B-B14F-4D97-AF65-F5344CB8AC3E}">
        <p14:creationId xmlns:p14="http://schemas.microsoft.com/office/powerpoint/2010/main" val="2703712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EA4C71-A269-4800-8AF1-44182FA23438}" type="datetimeFigureOut">
              <a:rPr lang="sv-SE" smtClean="0"/>
              <a:t>2017-02-13</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113758-4B63-40D7-B26B-F67CE25F1C5D}" type="slidenum">
              <a:rPr lang="sv-SE" smtClean="0"/>
              <a:t>‹#›</a:t>
            </a:fld>
            <a:endParaRPr lang="sv-SE"/>
          </a:p>
        </p:txBody>
      </p:sp>
    </p:spTree>
    <p:extLst>
      <p:ext uri="{BB962C8B-B14F-4D97-AF65-F5344CB8AC3E}">
        <p14:creationId xmlns:p14="http://schemas.microsoft.com/office/powerpoint/2010/main" val="3639771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Ingen ville</a:t>
            </a:r>
            <a:r>
              <a:rPr lang="sv-SE" baseline="0" dirty="0" smtClean="0"/>
              <a:t> träffa Stadsdelsförvaltningen STF av föräldrar- positivt med samarbete med Studiefrämjandet. STF ville träffa föräldrar men de var svåra att komma i kontakt med. Det behövdes dock för barnen hittade på bus men föräldrarna pratade aldrig sinsemellan. Vi måste bygga samhället tillsammans, vi kan inte sitta i våra stuprör.</a:t>
            </a:r>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1</a:t>
            </a:fld>
            <a:endParaRPr lang="sv-SE"/>
          </a:p>
        </p:txBody>
      </p:sp>
    </p:spTree>
    <p:extLst>
      <p:ext uri="{BB962C8B-B14F-4D97-AF65-F5344CB8AC3E}">
        <p14:creationId xmlns:p14="http://schemas.microsoft.com/office/powerpoint/2010/main" val="3072423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Studiefrämjandet hade redan nått föräldrar-</a:t>
            </a:r>
            <a:r>
              <a:rPr lang="sv-SE" baseline="0" dirty="0" smtClean="0"/>
              <a:t> mycket positivt att samarbeta med dem. </a:t>
            </a:r>
            <a:r>
              <a:rPr lang="sv-SE" dirty="0" smtClean="0"/>
              <a:t>Älskade barn i skolan.</a:t>
            </a:r>
            <a:r>
              <a:rPr lang="sv-SE" baseline="0" dirty="0" smtClean="0"/>
              <a:t> Trivs man i skolan så går det bättre i skolan. Det är viktigt att förstå varandras sammanhang. Svenskar kommer från ett sammanhang, utlandsfödda kommer från andra sammanhang- viktigt och intressant att förstå  varandras sammanhang.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2</a:t>
            </a:fld>
            <a:endParaRPr lang="sv-SE"/>
          </a:p>
        </p:txBody>
      </p:sp>
    </p:spTree>
    <p:extLst>
      <p:ext uri="{BB962C8B-B14F-4D97-AF65-F5344CB8AC3E}">
        <p14:creationId xmlns:p14="http://schemas.microsoft.com/office/powerpoint/2010/main" val="3117211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Ett</a:t>
            </a:r>
            <a:r>
              <a:rPr lang="sv-SE" baseline="0" dirty="0" smtClean="0"/>
              <a:t> projekt som spänner över två år.</a:t>
            </a:r>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3</a:t>
            </a:fld>
            <a:endParaRPr lang="sv-SE"/>
          </a:p>
        </p:txBody>
      </p:sp>
    </p:spTree>
    <p:extLst>
      <p:ext uri="{BB962C8B-B14F-4D97-AF65-F5344CB8AC3E}">
        <p14:creationId xmlns:p14="http://schemas.microsoft.com/office/powerpoint/2010/main" val="3065557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Viktigt att samverka</a:t>
            </a:r>
            <a:r>
              <a:rPr lang="sv-SE" baseline="0" dirty="0" smtClean="0"/>
              <a:t> med föräldrar- hur samverka? Skola, fritid är viktig för barnen- samverkan är då mycket viktigt. I Tensta bor man ganska isolerat, hög arbetslöshet, få körkort bland kvinnor, inte råd med tunnelbana, etc. Vårt samhälle bygger på att man ska välja och dessa föräldrar får inte samma möjlighet att välja. Baserat på vad de vill givetvis, inte vad vi tycker. </a:t>
            </a:r>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4</a:t>
            </a:fld>
            <a:endParaRPr lang="sv-SE"/>
          </a:p>
        </p:txBody>
      </p:sp>
    </p:spTree>
    <p:extLst>
      <p:ext uri="{BB962C8B-B14F-4D97-AF65-F5344CB8AC3E}">
        <p14:creationId xmlns:p14="http://schemas.microsoft.com/office/powerpoint/2010/main" val="3884134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Viktigt att</a:t>
            </a:r>
            <a:r>
              <a:rPr lang="sv-SE" baseline="0" dirty="0" smtClean="0"/>
              <a:t> prata om att vara förälder under strukturerade former (Älskade barn), inte förlita sig på att de ”lär ut rätt”. Alla är bra föräldrar om de får möjlighet att vara det. </a:t>
            </a:r>
          </a:p>
          <a:p>
            <a:endParaRPr lang="sv-SE" baseline="0" dirty="0" smtClean="0"/>
          </a:p>
          <a:p>
            <a:r>
              <a:rPr lang="sv-SE" baseline="0" dirty="0" smtClean="0"/>
              <a:t>Istället för att ha flera socialsekreterare som förklarar eller håller föreläsningar är detta ett alternativ. Vi kan lägga detta på föräldrar som har varit här i några år, som vill hjälpa till. Det handlar inte om att vi ska välja ”bra föräldrar” utan om att prata om att vara förälder på ett ganska strukturerat sätt. Skillnader kommer upp då och vi måste lita på att folk tänker kloka tankar och helt enkelt reflekterar kring sitt föräldraskap.</a:t>
            </a:r>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5</a:t>
            </a:fld>
            <a:endParaRPr lang="sv-SE"/>
          </a:p>
        </p:txBody>
      </p:sp>
    </p:spTree>
    <p:extLst>
      <p:ext uri="{BB962C8B-B14F-4D97-AF65-F5344CB8AC3E}">
        <p14:creationId xmlns:p14="http://schemas.microsoft.com/office/powerpoint/2010/main" val="4099771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Svårt för skolan att hinna</a:t>
            </a:r>
            <a:r>
              <a:rPr lang="sv-SE" baseline="0" dirty="0" smtClean="0"/>
              <a:t> med pedagogisk uppdrag respektive EH sitt. Uppmaning: samarbeta med Studiefrämjande på olika orter, låta dem vara i skolans lokaler exempelvis. </a:t>
            </a:r>
          </a:p>
          <a:p>
            <a:endParaRPr lang="sv-SE" baseline="0" dirty="0" smtClean="0"/>
          </a:p>
          <a:p>
            <a:r>
              <a:rPr lang="sv-SE" baseline="0" dirty="0" smtClean="0"/>
              <a:t>I skolan träffar man ofta barn med olika ursprung, olika kultur. Skolan säger att skolan är viktig men kanske inte alltid agerar på ett sätt som visar det. Att vara i skolans lokaler kan stärka föräldrars förtroende för skolan. Kan skapa ett positivt engagemang från föräldrarna- anordna loppis, klädbytardag, etc. Gamla föräldrar hälsar nya föräldrar välkomna- skolan vinner också på detta.</a:t>
            </a:r>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6</a:t>
            </a:fld>
            <a:endParaRPr lang="sv-SE"/>
          </a:p>
        </p:txBody>
      </p:sp>
    </p:spTree>
    <p:extLst>
      <p:ext uri="{BB962C8B-B14F-4D97-AF65-F5344CB8AC3E}">
        <p14:creationId xmlns:p14="http://schemas.microsoft.com/office/powerpoint/2010/main" val="2749065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Fritid finns ej på allas språk- här i Sverige</a:t>
            </a:r>
            <a:r>
              <a:rPr lang="sv-SE" baseline="0" dirty="0" smtClean="0"/>
              <a:t> sätter man som strategi ofta in sina barn i olika fritidsaktiviteter. Barn får lära sig regler, samarbete, hitta sig själva, etc. Många slutar spela fotboll när föräldrar ej har råd att köpa skor eller skicka sina barn till Gothia cup, man ser på fritiden annorlunda.</a:t>
            </a:r>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7</a:t>
            </a:fld>
            <a:endParaRPr lang="sv-SE"/>
          </a:p>
        </p:txBody>
      </p:sp>
    </p:spTree>
    <p:extLst>
      <p:ext uri="{BB962C8B-B14F-4D97-AF65-F5344CB8AC3E}">
        <p14:creationId xmlns:p14="http://schemas.microsoft.com/office/powerpoint/2010/main" val="1591039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Genomgripande material</a:t>
            </a:r>
            <a:r>
              <a:rPr lang="sv-SE" baseline="0" dirty="0" smtClean="0"/>
              <a:t> i älskade barn- alkohol, hur det är att vara barn, kärlek, etc.</a:t>
            </a:r>
          </a:p>
          <a:p>
            <a:endParaRPr lang="sv-SE" baseline="0" dirty="0" smtClean="0"/>
          </a:p>
          <a:p>
            <a:r>
              <a:rPr lang="sv-SE" baseline="0" dirty="0" smtClean="0"/>
              <a:t>Föreningsformen fungerar bra, men i skolan skulle det också vara mycket positivt som ett komplement till ABC.</a:t>
            </a:r>
          </a:p>
          <a:p>
            <a:endParaRPr lang="sv-SE" baseline="0" dirty="0" smtClean="0"/>
          </a:p>
          <a:p>
            <a:r>
              <a:rPr lang="sv-SE" b="1" baseline="0" dirty="0" smtClean="0"/>
              <a:t>ABC har framtagits på följande språk:</a:t>
            </a:r>
          </a:p>
          <a:p>
            <a:pPr lvl="0"/>
            <a:r>
              <a:rPr lang="sv-SE" sz="1200" i="1" kern="1200" dirty="0" smtClean="0">
                <a:solidFill>
                  <a:schemeClr val="tx1"/>
                </a:solidFill>
                <a:effectLst/>
                <a:latin typeface="+mn-lt"/>
                <a:ea typeface="+mn-ea"/>
                <a:cs typeface="+mn-cs"/>
              </a:rPr>
              <a:t>ABC</a:t>
            </a:r>
            <a:r>
              <a:rPr lang="sv-SE" sz="1200" kern="1200" dirty="0" smtClean="0">
                <a:solidFill>
                  <a:schemeClr val="tx1"/>
                </a:solidFill>
                <a:effectLst/>
                <a:latin typeface="+mn-lt"/>
                <a:ea typeface="+mn-ea"/>
                <a:cs typeface="+mn-cs"/>
              </a:rPr>
              <a:t> föräldramaterialet: arabiska, somaliska, engelska och lätt svenska. </a:t>
            </a:r>
          </a:p>
          <a:p>
            <a:r>
              <a:rPr lang="sv-SE" sz="1200" i="1" kern="1200" dirty="0" smtClean="0">
                <a:solidFill>
                  <a:schemeClr val="tx1"/>
                </a:solidFill>
                <a:effectLst/>
                <a:latin typeface="+mn-lt"/>
                <a:ea typeface="+mn-ea"/>
                <a:cs typeface="+mn-cs"/>
              </a:rPr>
              <a:t>ABC</a:t>
            </a:r>
            <a:r>
              <a:rPr lang="sv-SE" sz="1200" kern="1200" dirty="0" smtClean="0">
                <a:solidFill>
                  <a:schemeClr val="tx1"/>
                </a:solidFill>
                <a:effectLst/>
                <a:latin typeface="+mn-lt"/>
                <a:ea typeface="+mn-ea"/>
                <a:cs typeface="+mn-cs"/>
              </a:rPr>
              <a:t> rekryteringsfolder: arabiska, somaliska, engelska. </a:t>
            </a:r>
          </a:p>
          <a:p>
            <a:r>
              <a:rPr lang="sv-SE" sz="1200" i="1" kern="1200" dirty="0" smtClean="0">
                <a:solidFill>
                  <a:schemeClr val="tx1"/>
                </a:solidFill>
                <a:effectLst/>
                <a:latin typeface="+mn-lt"/>
                <a:ea typeface="+mn-ea"/>
                <a:cs typeface="+mn-cs"/>
              </a:rPr>
              <a:t>ABC</a:t>
            </a:r>
            <a:r>
              <a:rPr lang="sv-SE" sz="1200" kern="1200" dirty="0" smtClean="0">
                <a:solidFill>
                  <a:schemeClr val="tx1"/>
                </a:solidFill>
                <a:effectLst/>
                <a:latin typeface="+mn-lt"/>
                <a:ea typeface="+mn-ea"/>
                <a:cs typeface="+mn-cs"/>
              </a:rPr>
              <a:t> sammanfattningar från föräldramaterialet: arabiska, somaliska, engelska, finska, polska, ryska, spanska, tigrinja och turkiska. </a:t>
            </a:r>
          </a:p>
          <a:p>
            <a:endParaRPr lang="sv-SE" baseline="0" dirty="0" smtClean="0"/>
          </a:p>
          <a:p>
            <a:endParaRPr lang="sv-SE" baseline="0" dirty="0" smtClean="0"/>
          </a:p>
        </p:txBody>
      </p:sp>
      <p:sp>
        <p:nvSpPr>
          <p:cNvPr id="4" name="Platshållare för bildnummer 3"/>
          <p:cNvSpPr>
            <a:spLocks noGrp="1"/>
          </p:cNvSpPr>
          <p:nvPr>
            <p:ph type="sldNum" sz="quarter" idx="10"/>
          </p:nvPr>
        </p:nvSpPr>
        <p:spPr/>
        <p:txBody>
          <a:bodyPr/>
          <a:lstStyle/>
          <a:p>
            <a:fld id="{AC113758-4B63-40D7-B26B-F67CE25F1C5D}" type="slidenum">
              <a:rPr lang="sv-SE" smtClean="0"/>
              <a:t>8</a:t>
            </a:fld>
            <a:endParaRPr lang="sv-SE"/>
          </a:p>
        </p:txBody>
      </p:sp>
    </p:spTree>
    <p:extLst>
      <p:ext uri="{BB962C8B-B14F-4D97-AF65-F5344CB8AC3E}">
        <p14:creationId xmlns:p14="http://schemas.microsoft.com/office/powerpoint/2010/main" val="1872751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Spännande projekt som SDF har startat tillsammans med skola, civilsamhället och alla kloka föräldrar. </a:t>
            </a:r>
            <a:endParaRPr lang="sv-SE" dirty="0" smtClean="0"/>
          </a:p>
          <a:p>
            <a:endParaRPr lang="sv-SE" dirty="0" smtClean="0"/>
          </a:p>
          <a:p>
            <a:r>
              <a:rPr lang="sv-SE" baseline="0" dirty="0" smtClean="0"/>
              <a:t>Deltagares reflektioner: Förut förstod inte invandrarföräldrar varför skolan ville ha föräldrars stöd- skolan borde ju veta vad de gör. </a:t>
            </a:r>
            <a:r>
              <a:rPr lang="sv-SE" baseline="0" dirty="0" err="1" smtClean="0"/>
              <a:t>Evis</a:t>
            </a:r>
            <a:r>
              <a:rPr lang="sv-SE" baseline="0" dirty="0" smtClean="0"/>
              <a:t> har mött samma kritik- viktigt att skapa förståelse kring det genom gediget arbete, nöta på. Vara tydlig med varför vi tycker att föräldrar är viktiga för sina barn, varför de är viktiga för en positiv skolgång.</a:t>
            </a:r>
          </a:p>
          <a:p>
            <a:endParaRPr lang="sv-SE" baseline="0" dirty="0" smtClean="0"/>
          </a:p>
          <a:p>
            <a:r>
              <a:rPr lang="sv-SE" baseline="0" dirty="0" smtClean="0"/>
              <a:t>ABC borde vara obligatoriskt för alla föräldrar tycket många föräldrar som har gått det- viktigt att se hur man kan styra sina barn med kärlek, inte med bestraffningar.</a:t>
            </a:r>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9</a:t>
            </a:fld>
            <a:endParaRPr lang="sv-SE"/>
          </a:p>
        </p:txBody>
      </p:sp>
    </p:spTree>
    <p:extLst>
      <p:ext uri="{BB962C8B-B14F-4D97-AF65-F5344CB8AC3E}">
        <p14:creationId xmlns:p14="http://schemas.microsoft.com/office/powerpoint/2010/main" val="10644006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ida-vit logo för mörk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609600" y="457200"/>
            <a:ext cx="7320000" cy="968400"/>
          </a:xfrm>
        </p:spPr>
        <p:txBody>
          <a:bodyPr/>
          <a:lstStyle>
            <a:lvl1pPr>
              <a:defRPr>
                <a:solidFill>
                  <a:schemeClr val="bg1"/>
                </a:solidFill>
              </a:defRPr>
            </a:lvl1pPr>
          </a:lstStyle>
          <a:p>
            <a:r>
              <a:rPr lang="sv-SE" dirty="0" smtClean="0"/>
              <a:t>Klicka här för att ändra format</a:t>
            </a:r>
            <a:endParaRPr lang="sv-SE" dirty="0"/>
          </a:p>
        </p:txBody>
      </p:sp>
      <p:sp>
        <p:nvSpPr>
          <p:cNvPr id="3" name="Underrubrik 2"/>
          <p:cNvSpPr>
            <a:spLocks noGrp="1"/>
          </p:cNvSpPr>
          <p:nvPr>
            <p:ph type="subTitle" idx="1" hasCustomPrompt="1"/>
          </p:nvPr>
        </p:nvSpPr>
        <p:spPr>
          <a:xfrm>
            <a:off x="609600" y="1440000"/>
            <a:ext cx="7296811" cy="1752600"/>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Skriv </a:t>
            </a:r>
            <a:r>
              <a:rPr lang="sv-SE" dirty="0" err="1" smtClean="0"/>
              <a:t>ev</a:t>
            </a:r>
            <a:r>
              <a:rPr lang="sv-SE" dirty="0" smtClean="0"/>
              <a:t> underrubrik här</a:t>
            </a:r>
            <a:endParaRPr lang="sv-SE" dirty="0"/>
          </a:p>
        </p:txBody>
      </p:sp>
      <p:pic>
        <p:nvPicPr>
          <p:cNvPr id="8" name="Bildobjekt 7"/>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214399" y="467862"/>
            <a:ext cx="1368000" cy="468000"/>
          </a:xfrm>
          <a:prstGeom prst="rect">
            <a:avLst/>
          </a:prstGeom>
        </p:spPr>
      </p:pic>
      <p:sp>
        <p:nvSpPr>
          <p:cNvPr id="9" name="textruta 8"/>
          <p:cNvSpPr txBox="1"/>
          <p:nvPr userDrawn="1"/>
        </p:nvSpPr>
        <p:spPr>
          <a:xfrm>
            <a:off x="12288688" y="39970"/>
            <a:ext cx="1584176" cy="5909310"/>
          </a:xfrm>
          <a:prstGeom prst="rect">
            <a:avLst/>
          </a:prstGeom>
          <a:noFill/>
        </p:spPr>
        <p:txBody>
          <a:bodyPr wrap="square" rtlCol="0">
            <a:spAutoFit/>
          </a:bodyPr>
          <a:lstStyle/>
          <a:p>
            <a:r>
              <a:rPr lang="sv-SE" sz="1400" dirty="0" smtClean="0">
                <a:solidFill>
                  <a:schemeClr val="tx2"/>
                </a:solidFill>
              </a:rPr>
              <a:t>För att byta bakgrundsbild klicka på STHLM bilder på fliken Start. </a:t>
            </a:r>
          </a:p>
          <a:p>
            <a:endParaRPr lang="sv-SE" sz="1400" dirty="0" smtClean="0">
              <a:solidFill>
                <a:schemeClr val="tx2"/>
              </a:solidFill>
            </a:endParaRPr>
          </a:p>
          <a:p>
            <a:r>
              <a:rPr lang="sv-SE" sz="1400" dirty="0" smtClean="0">
                <a:solidFill>
                  <a:schemeClr val="tx2"/>
                </a:solidFill>
              </a:rPr>
              <a:t>Har du en egen bild högerklickar du på bakgrundsbilden och väljer Formatera bakgrund och sen Infoga från: Fil. </a:t>
            </a:r>
          </a:p>
          <a:p>
            <a:r>
              <a:rPr lang="sv-SE" sz="1400" dirty="0" smtClean="0">
                <a:solidFill>
                  <a:schemeClr val="tx2"/>
                </a:solidFill>
              </a:rPr>
              <a:t> </a:t>
            </a:r>
          </a:p>
          <a:p>
            <a:r>
              <a:rPr lang="sv-SE" sz="1400" dirty="0" smtClean="0">
                <a:solidFill>
                  <a:schemeClr val="tx2"/>
                </a:solidFill>
              </a:rPr>
              <a:t>Tänk på att logotypen alltid ska vara tydlig. Vit logotyp mot mörk bakgrund och svart logotyp mot ljus.</a:t>
            </a:r>
          </a:p>
          <a:p>
            <a:r>
              <a:rPr lang="sv-SE" sz="1400" dirty="0" smtClean="0">
                <a:solidFill>
                  <a:schemeClr val="tx2"/>
                </a:solidFill>
              </a:rPr>
              <a:t>Byt mellan de olika under Layout. </a:t>
            </a:r>
          </a:p>
        </p:txBody>
      </p:sp>
    </p:spTree>
    <p:extLst>
      <p:ext uri="{BB962C8B-B14F-4D97-AF65-F5344CB8AC3E}">
        <p14:creationId xmlns:p14="http://schemas.microsoft.com/office/powerpoint/2010/main" val="14317663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bild höger Bre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5" name="Platshållare för text 4"/>
          <p:cNvSpPr>
            <a:spLocks noGrp="1"/>
          </p:cNvSpPr>
          <p:nvPr>
            <p:ph type="body" sz="quarter" idx="18"/>
          </p:nvPr>
        </p:nvSpPr>
        <p:spPr>
          <a:xfrm>
            <a:off x="609600" y="1440000"/>
            <a:ext cx="5184000" cy="3960000"/>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9" name="Platshållare för bild 8"/>
          <p:cNvSpPr>
            <a:spLocks noGrp="1"/>
          </p:cNvSpPr>
          <p:nvPr>
            <p:ph type="pic" sz="quarter" idx="13"/>
          </p:nvPr>
        </p:nvSpPr>
        <p:spPr>
          <a:xfrm>
            <a:off x="6096684" y="1440000"/>
            <a:ext cx="5472000" cy="3960000"/>
          </a:xfrm>
        </p:spPr>
        <p:txBody>
          <a:bodyPr/>
          <a:lstStyle>
            <a:lvl1pPr marL="0" indent="0">
              <a:buFontTx/>
              <a:buNone/>
              <a:defRPr/>
            </a:lvl1pPr>
          </a:lstStyle>
          <a:p>
            <a:endParaRPr lang="sv-SE"/>
          </a:p>
        </p:txBody>
      </p:sp>
      <p:sp>
        <p:nvSpPr>
          <p:cNvPr id="8" name="Platshållare för text 4"/>
          <p:cNvSpPr>
            <a:spLocks noGrp="1"/>
          </p:cNvSpPr>
          <p:nvPr>
            <p:ph type="body" sz="quarter" idx="17" hasCustomPrompt="1"/>
          </p:nvPr>
        </p:nvSpPr>
        <p:spPr>
          <a:xfrm>
            <a:off x="6096684" y="5446800"/>
            <a:ext cx="5472000" cy="180000"/>
          </a:xfrm>
        </p:spPr>
        <p:txBody>
          <a:bodyPr/>
          <a:lstStyle>
            <a:lvl1pPr marL="0" indent="0">
              <a:buNone/>
              <a:defRPr sz="1000" baseline="0"/>
            </a:lvl1pPr>
          </a:lstStyle>
          <a:p>
            <a:pPr lvl="0"/>
            <a:r>
              <a:rPr lang="sv-SE" dirty="0" smtClean="0"/>
              <a:t>Skriv </a:t>
            </a:r>
            <a:r>
              <a:rPr lang="sv-SE" dirty="0" err="1" smtClean="0"/>
              <a:t>ev</a:t>
            </a:r>
            <a:r>
              <a:rPr lang="sv-SE" dirty="0" smtClean="0"/>
              <a:t> källa</a:t>
            </a:r>
            <a:endParaRPr lang="sv-SE" dirty="0"/>
          </a:p>
        </p:txBody>
      </p:sp>
      <p:sp>
        <p:nvSpPr>
          <p:cNvPr id="13" name="Platshållare för datum 12"/>
          <p:cNvSpPr>
            <a:spLocks noGrp="1"/>
          </p:cNvSpPr>
          <p:nvPr>
            <p:ph type="dt" sz="half" idx="14"/>
          </p:nvPr>
        </p:nvSpPr>
        <p:spPr/>
        <p:txBody>
          <a:bodyPr/>
          <a:lstStyle/>
          <a:p>
            <a:r>
              <a:rPr lang="sv-SE" smtClean="0"/>
              <a:t>20XX-XX-XX</a:t>
            </a:r>
            <a:endParaRPr lang="sv-SE" dirty="0"/>
          </a:p>
        </p:txBody>
      </p:sp>
      <p:sp>
        <p:nvSpPr>
          <p:cNvPr id="14" name="Platshållare för sidfot 13"/>
          <p:cNvSpPr>
            <a:spLocks noGrp="1"/>
          </p:cNvSpPr>
          <p:nvPr>
            <p:ph type="ftr" sz="quarter" idx="15"/>
          </p:nvPr>
        </p:nvSpPr>
        <p:spPr/>
        <p:txBody>
          <a:bodyPr/>
          <a:lstStyle/>
          <a:p>
            <a:r>
              <a:rPr lang="sv-SE" smtClean="0"/>
              <a:t>Skriv eventuell sidfot här</a:t>
            </a:r>
            <a:endParaRPr lang="sv-SE" dirty="0"/>
          </a:p>
        </p:txBody>
      </p:sp>
      <p:sp>
        <p:nvSpPr>
          <p:cNvPr id="15" name="Platshållare för bildnummer 14"/>
          <p:cNvSpPr>
            <a:spLocks noGrp="1"/>
          </p:cNvSpPr>
          <p:nvPr>
            <p:ph type="sldNum" sz="quarter" idx="16"/>
          </p:nvPr>
        </p:nvSpPr>
        <p:spPr/>
        <p:txBody>
          <a:bodyPr/>
          <a:lstStyle/>
          <a:p>
            <a:fld id="{A1FA3D87-4B78-4D5D-8368-DA3305501A4C}" type="slidenum">
              <a:rPr lang="sv-SE" smtClean="0"/>
              <a:pPr/>
              <a:t>‹#›</a:t>
            </a:fld>
            <a:endParaRPr lang="sv-SE" dirty="0"/>
          </a:p>
        </p:txBody>
      </p:sp>
      <p:sp>
        <p:nvSpPr>
          <p:cNvPr id="11" name="textruta 10"/>
          <p:cNvSpPr txBox="1"/>
          <p:nvPr userDrawn="1"/>
        </p:nvSpPr>
        <p:spPr>
          <a:xfrm>
            <a:off x="12288688" y="2348880"/>
            <a:ext cx="1584176" cy="2031325"/>
          </a:xfrm>
          <a:prstGeom prst="rect">
            <a:avLst/>
          </a:prstGeom>
          <a:noFill/>
        </p:spPr>
        <p:txBody>
          <a:bodyPr wrap="square" rtlCol="0">
            <a:spAutoFit/>
          </a:bodyPr>
          <a:lstStyle/>
          <a:p>
            <a:r>
              <a:rPr lang="sv-SE" sz="1400" dirty="0" smtClean="0">
                <a:solidFill>
                  <a:schemeClr val="tx2"/>
                </a:solidFill>
              </a:rPr>
              <a:t>Klicka på </a:t>
            </a:r>
            <a:r>
              <a:rPr lang="sv-SE" sz="1400" b="1" dirty="0" smtClean="0">
                <a:solidFill>
                  <a:schemeClr val="tx2"/>
                </a:solidFill>
              </a:rPr>
              <a:t>STHLM</a:t>
            </a:r>
            <a:r>
              <a:rPr lang="sv-SE" sz="1400" baseline="0" dirty="0" smtClean="0">
                <a:solidFill>
                  <a:schemeClr val="tx2"/>
                </a:solidFill>
              </a:rPr>
              <a:t> </a:t>
            </a:r>
            <a:r>
              <a:rPr lang="sv-SE" sz="1400" b="1" baseline="0" dirty="0" smtClean="0">
                <a:solidFill>
                  <a:schemeClr val="tx2"/>
                </a:solidFill>
              </a:rPr>
              <a:t>bilder</a:t>
            </a:r>
            <a:r>
              <a:rPr lang="sv-SE" sz="1400" baseline="0" dirty="0" smtClean="0">
                <a:solidFill>
                  <a:schemeClr val="tx2"/>
                </a:solidFill>
              </a:rPr>
              <a:t> för att lägga till en bild. Om du har en egen bild, klicka direkt på ikonen som visas i rutan här till vänster på sidan.</a:t>
            </a:r>
            <a:endParaRPr lang="sv-SE" sz="1400" dirty="0" smtClean="0">
              <a:solidFill>
                <a:schemeClr val="tx2"/>
              </a:solidFill>
            </a:endParaRPr>
          </a:p>
        </p:txBody>
      </p:sp>
    </p:spTree>
    <p:extLst>
      <p:ext uri="{BB962C8B-B14F-4D97-AF65-F5344CB8AC3E}">
        <p14:creationId xmlns:p14="http://schemas.microsoft.com/office/powerpoint/2010/main" val="383328532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bild vänster Bred">
    <p:spTree>
      <p:nvGrpSpPr>
        <p:cNvPr id="1" name=""/>
        <p:cNvGrpSpPr/>
        <p:nvPr/>
      </p:nvGrpSpPr>
      <p:grpSpPr>
        <a:xfrm>
          <a:off x="0" y="0"/>
          <a:ext cx="0" cy="0"/>
          <a:chOff x="0" y="0"/>
          <a:chExt cx="0" cy="0"/>
        </a:xfrm>
      </p:grpSpPr>
      <p:sp>
        <p:nvSpPr>
          <p:cNvPr id="3" name="Rubrik 2"/>
          <p:cNvSpPr>
            <a:spLocks noGrp="1"/>
          </p:cNvSpPr>
          <p:nvPr>
            <p:ph type="title"/>
          </p:nvPr>
        </p:nvSpPr>
        <p:spPr>
          <a:xfrm>
            <a:off x="609600" y="457200"/>
            <a:ext cx="10972800" cy="831600"/>
          </a:xfrm>
        </p:spPr>
        <p:txBody>
          <a:bodyPr/>
          <a:lstStyle/>
          <a:p>
            <a:r>
              <a:rPr lang="sv-SE" dirty="0" smtClean="0"/>
              <a:t>Klicka här för att ändra format</a:t>
            </a:r>
            <a:endParaRPr lang="sv-SE" dirty="0"/>
          </a:p>
        </p:txBody>
      </p:sp>
      <p:sp>
        <p:nvSpPr>
          <p:cNvPr id="9" name="Platshållare för bild 8"/>
          <p:cNvSpPr>
            <a:spLocks noGrp="1"/>
          </p:cNvSpPr>
          <p:nvPr>
            <p:ph type="pic" sz="quarter" idx="13"/>
          </p:nvPr>
        </p:nvSpPr>
        <p:spPr>
          <a:xfrm>
            <a:off x="609600" y="1439998"/>
            <a:ext cx="5472000" cy="3960000"/>
          </a:xfrm>
        </p:spPr>
        <p:txBody>
          <a:bodyPr/>
          <a:lstStyle>
            <a:lvl1pPr marL="0" indent="0">
              <a:buFontTx/>
              <a:buNone/>
              <a:defRPr/>
            </a:lvl1pPr>
          </a:lstStyle>
          <a:p>
            <a:endParaRPr lang="sv-SE" dirty="0"/>
          </a:p>
        </p:txBody>
      </p:sp>
      <p:sp>
        <p:nvSpPr>
          <p:cNvPr id="5" name="Platshållare för text 4"/>
          <p:cNvSpPr>
            <a:spLocks noGrp="1"/>
          </p:cNvSpPr>
          <p:nvPr>
            <p:ph type="body" sz="quarter" idx="18"/>
          </p:nvPr>
        </p:nvSpPr>
        <p:spPr>
          <a:xfrm>
            <a:off x="6398400" y="1439863"/>
            <a:ext cx="5184000" cy="3960000"/>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text 4"/>
          <p:cNvSpPr>
            <a:spLocks noGrp="1"/>
          </p:cNvSpPr>
          <p:nvPr>
            <p:ph type="body" sz="quarter" idx="17" hasCustomPrompt="1"/>
          </p:nvPr>
        </p:nvSpPr>
        <p:spPr>
          <a:xfrm>
            <a:off x="613832" y="5446800"/>
            <a:ext cx="5472000" cy="180000"/>
          </a:xfrm>
        </p:spPr>
        <p:txBody>
          <a:bodyPr/>
          <a:lstStyle>
            <a:lvl1pPr marL="0" indent="0">
              <a:buNone/>
              <a:defRPr sz="1000" baseline="0"/>
            </a:lvl1pPr>
          </a:lstStyle>
          <a:p>
            <a:pPr lvl="0"/>
            <a:r>
              <a:rPr lang="sv-SE" dirty="0" smtClean="0"/>
              <a:t>Skriv </a:t>
            </a:r>
            <a:r>
              <a:rPr lang="sv-SE" dirty="0" err="1" smtClean="0"/>
              <a:t>ev</a:t>
            </a:r>
            <a:r>
              <a:rPr lang="sv-SE" dirty="0" smtClean="0"/>
              <a:t> källa</a:t>
            </a:r>
            <a:endParaRPr lang="sv-SE" dirty="0"/>
          </a:p>
        </p:txBody>
      </p:sp>
      <p:sp>
        <p:nvSpPr>
          <p:cNvPr id="11" name="Platshållare för datum 10"/>
          <p:cNvSpPr>
            <a:spLocks noGrp="1"/>
          </p:cNvSpPr>
          <p:nvPr>
            <p:ph type="dt" sz="half" idx="14"/>
          </p:nvPr>
        </p:nvSpPr>
        <p:spPr/>
        <p:txBody>
          <a:bodyPr/>
          <a:lstStyle/>
          <a:p>
            <a:r>
              <a:rPr lang="sv-SE" smtClean="0"/>
              <a:t>20XX-XX-XX</a:t>
            </a:r>
            <a:endParaRPr lang="sv-SE" dirty="0"/>
          </a:p>
        </p:txBody>
      </p:sp>
      <p:sp>
        <p:nvSpPr>
          <p:cNvPr id="12" name="Platshållare för sidfot 11"/>
          <p:cNvSpPr>
            <a:spLocks noGrp="1"/>
          </p:cNvSpPr>
          <p:nvPr>
            <p:ph type="ftr" sz="quarter" idx="15"/>
          </p:nvPr>
        </p:nvSpPr>
        <p:spPr/>
        <p:txBody>
          <a:bodyPr/>
          <a:lstStyle/>
          <a:p>
            <a:r>
              <a:rPr lang="sv-SE" smtClean="0"/>
              <a:t>Skriv eventuell sidfot här</a:t>
            </a:r>
            <a:endParaRPr lang="sv-SE" dirty="0"/>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dirty="0"/>
          </a:p>
        </p:txBody>
      </p:sp>
      <p:sp>
        <p:nvSpPr>
          <p:cNvPr id="14" name="textruta 13"/>
          <p:cNvSpPr txBox="1"/>
          <p:nvPr userDrawn="1"/>
        </p:nvSpPr>
        <p:spPr>
          <a:xfrm>
            <a:off x="12288688" y="2348880"/>
            <a:ext cx="1584176" cy="2031325"/>
          </a:xfrm>
          <a:prstGeom prst="rect">
            <a:avLst/>
          </a:prstGeom>
          <a:noFill/>
        </p:spPr>
        <p:txBody>
          <a:bodyPr wrap="square" rtlCol="0">
            <a:spAutoFit/>
          </a:bodyPr>
          <a:lstStyle/>
          <a:p>
            <a:r>
              <a:rPr lang="sv-SE" sz="1400" dirty="0" smtClean="0">
                <a:solidFill>
                  <a:schemeClr val="tx2"/>
                </a:solidFill>
              </a:rPr>
              <a:t>Klicka på </a:t>
            </a:r>
            <a:r>
              <a:rPr lang="sv-SE" sz="1400" b="1" dirty="0" smtClean="0">
                <a:solidFill>
                  <a:schemeClr val="tx2"/>
                </a:solidFill>
              </a:rPr>
              <a:t>STHLM</a:t>
            </a:r>
            <a:r>
              <a:rPr lang="sv-SE" sz="1400" baseline="0" dirty="0" smtClean="0">
                <a:solidFill>
                  <a:schemeClr val="tx2"/>
                </a:solidFill>
              </a:rPr>
              <a:t> </a:t>
            </a:r>
            <a:r>
              <a:rPr lang="sv-SE" sz="1400" b="1" baseline="0" dirty="0" smtClean="0">
                <a:solidFill>
                  <a:schemeClr val="tx2"/>
                </a:solidFill>
              </a:rPr>
              <a:t>bilder</a:t>
            </a:r>
            <a:r>
              <a:rPr lang="sv-SE" sz="1400" baseline="0" dirty="0" smtClean="0">
                <a:solidFill>
                  <a:schemeClr val="tx2"/>
                </a:solidFill>
              </a:rPr>
              <a:t> för att lägga till en bild. Om du har en egen bild, klicka direkt på ikonen som visas i rutan här till vänster på sidan.</a:t>
            </a:r>
            <a:endParaRPr lang="sv-SE" sz="1400" dirty="0" smtClean="0">
              <a:solidFill>
                <a:schemeClr val="tx2"/>
              </a:solidFill>
            </a:endParaRPr>
          </a:p>
        </p:txBody>
      </p:sp>
    </p:spTree>
    <p:extLst>
      <p:ext uri="{BB962C8B-B14F-4D97-AF65-F5344CB8AC3E}">
        <p14:creationId xmlns:p14="http://schemas.microsoft.com/office/powerpoint/2010/main" val="17891879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vänster bred och text höger Bred">
    <p:spTree>
      <p:nvGrpSpPr>
        <p:cNvPr id="1" name=""/>
        <p:cNvGrpSpPr/>
        <p:nvPr/>
      </p:nvGrpSpPr>
      <p:grpSpPr>
        <a:xfrm>
          <a:off x="0" y="0"/>
          <a:ext cx="0" cy="0"/>
          <a:chOff x="0" y="0"/>
          <a:chExt cx="0" cy="0"/>
        </a:xfrm>
      </p:grpSpPr>
      <p:sp>
        <p:nvSpPr>
          <p:cNvPr id="2" name="Rubrik 1"/>
          <p:cNvSpPr>
            <a:spLocks noGrp="1"/>
          </p:cNvSpPr>
          <p:nvPr>
            <p:ph type="title"/>
          </p:nvPr>
        </p:nvSpPr>
        <p:spPr>
          <a:xfrm>
            <a:off x="609600" y="457200"/>
            <a:ext cx="10972800" cy="831600"/>
          </a:xfrm>
        </p:spPr>
        <p:txBody>
          <a:bodyPr/>
          <a:lstStyle/>
          <a:p>
            <a:r>
              <a:rPr lang="sv-SE" dirty="0" smtClean="0"/>
              <a:t>Klicka här för att ändra format</a:t>
            </a:r>
            <a:endParaRPr lang="sv-SE" dirty="0"/>
          </a:p>
        </p:txBody>
      </p:sp>
      <p:sp>
        <p:nvSpPr>
          <p:cNvPr id="9" name="Platshållare för bild 8"/>
          <p:cNvSpPr>
            <a:spLocks noGrp="1"/>
          </p:cNvSpPr>
          <p:nvPr>
            <p:ph type="pic" sz="quarter" idx="13"/>
          </p:nvPr>
        </p:nvSpPr>
        <p:spPr>
          <a:xfrm>
            <a:off x="609600" y="1439999"/>
            <a:ext cx="7680000" cy="4294051"/>
          </a:xfrm>
        </p:spPr>
        <p:txBody>
          <a:bodyPr/>
          <a:lstStyle>
            <a:lvl1pPr marL="0" indent="0">
              <a:buFontTx/>
              <a:buNone/>
              <a:defRPr/>
            </a:lvl1pPr>
          </a:lstStyle>
          <a:p>
            <a:endParaRPr lang="sv-SE" dirty="0"/>
          </a:p>
        </p:txBody>
      </p:sp>
      <p:sp>
        <p:nvSpPr>
          <p:cNvPr id="5" name="Platshållare för text 4"/>
          <p:cNvSpPr>
            <a:spLocks noGrp="1"/>
          </p:cNvSpPr>
          <p:nvPr>
            <p:ph type="body" sz="quarter" idx="18"/>
          </p:nvPr>
        </p:nvSpPr>
        <p:spPr>
          <a:xfrm>
            <a:off x="8496000" y="1440000"/>
            <a:ext cx="3086400" cy="4294800"/>
          </a:xfrm>
        </p:spPr>
        <p:txBody>
          <a:bodyPr/>
          <a:lstStyle>
            <a:lvl1pPr>
              <a:defRPr sz="1800"/>
            </a:lvl1pPr>
            <a:lvl2pPr>
              <a:defRPr sz="1800"/>
            </a:lvl2pPr>
            <a:lvl3pPr>
              <a:defRPr sz="1800"/>
            </a:lvl3pPr>
            <a:lvl4pPr>
              <a:defRPr sz="1800"/>
            </a:lvl4pPr>
            <a:lvl5pPr>
              <a:defRPr sz="18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0" name="Platshållare för text 4"/>
          <p:cNvSpPr>
            <a:spLocks noGrp="1"/>
          </p:cNvSpPr>
          <p:nvPr>
            <p:ph type="body" sz="quarter" idx="17" hasCustomPrompt="1"/>
          </p:nvPr>
        </p:nvSpPr>
        <p:spPr>
          <a:xfrm>
            <a:off x="609600" y="5733256"/>
            <a:ext cx="7680000" cy="180000"/>
          </a:xfrm>
        </p:spPr>
        <p:txBody>
          <a:bodyPr/>
          <a:lstStyle>
            <a:lvl1pPr marL="0" indent="0">
              <a:buNone/>
              <a:defRPr sz="1000" baseline="0"/>
            </a:lvl1pPr>
          </a:lstStyle>
          <a:p>
            <a:pPr lvl="0"/>
            <a:r>
              <a:rPr lang="sv-SE" dirty="0" smtClean="0"/>
              <a:t>Skriv </a:t>
            </a:r>
            <a:r>
              <a:rPr lang="sv-SE" dirty="0" err="1" smtClean="0"/>
              <a:t>ev</a:t>
            </a:r>
            <a:r>
              <a:rPr lang="sv-SE" dirty="0" smtClean="0"/>
              <a:t> källa</a:t>
            </a:r>
            <a:endParaRPr lang="sv-SE" dirty="0"/>
          </a:p>
        </p:txBody>
      </p:sp>
      <p:sp>
        <p:nvSpPr>
          <p:cNvPr id="11" name="Platshållare för datum 10"/>
          <p:cNvSpPr>
            <a:spLocks noGrp="1"/>
          </p:cNvSpPr>
          <p:nvPr>
            <p:ph type="dt" sz="half" idx="14"/>
          </p:nvPr>
        </p:nvSpPr>
        <p:spPr/>
        <p:txBody>
          <a:bodyPr/>
          <a:lstStyle/>
          <a:p>
            <a:r>
              <a:rPr lang="sv-SE" smtClean="0"/>
              <a:t>20XX-XX-XX</a:t>
            </a:r>
            <a:endParaRPr lang="sv-SE" dirty="0"/>
          </a:p>
        </p:txBody>
      </p:sp>
      <p:sp>
        <p:nvSpPr>
          <p:cNvPr id="12" name="Platshållare för sidfot 11"/>
          <p:cNvSpPr>
            <a:spLocks noGrp="1"/>
          </p:cNvSpPr>
          <p:nvPr>
            <p:ph type="ftr" sz="quarter" idx="15"/>
          </p:nvPr>
        </p:nvSpPr>
        <p:spPr/>
        <p:txBody>
          <a:bodyPr/>
          <a:lstStyle/>
          <a:p>
            <a:r>
              <a:rPr lang="sv-SE" smtClean="0"/>
              <a:t>Skriv eventuell sidfot här</a:t>
            </a:r>
            <a:endParaRPr lang="sv-SE" dirty="0"/>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dirty="0"/>
          </a:p>
        </p:txBody>
      </p:sp>
      <p:sp>
        <p:nvSpPr>
          <p:cNvPr id="15" name="textruta 14"/>
          <p:cNvSpPr txBox="1"/>
          <p:nvPr userDrawn="1"/>
        </p:nvSpPr>
        <p:spPr>
          <a:xfrm>
            <a:off x="12288688" y="2348880"/>
            <a:ext cx="1584176" cy="2031325"/>
          </a:xfrm>
          <a:prstGeom prst="rect">
            <a:avLst/>
          </a:prstGeom>
          <a:noFill/>
        </p:spPr>
        <p:txBody>
          <a:bodyPr wrap="square" rtlCol="0">
            <a:spAutoFit/>
          </a:bodyPr>
          <a:lstStyle/>
          <a:p>
            <a:r>
              <a:rPr lang="sv-SE" sz="1400" dirty="0" smtClean="0">
                <a:solidFill>
                  <a:schemeClr val="tx2"/>
                </a:solidFill>
              </a:rPr>
              <a:t>Klicka på </a:t>
            </a:r>
            <a:r>
              <a:rPr lang="sv-SE" sz="1400" b="1" dirty="0" smtClean="0">
                <a:solidFill>
                  <a:schemeClr val="tx2"/>
                </a:solidFill>
              </a:rPr>
              <a:t>STHLM</a:t>
            </a:r>
            <a:r>
              <a:rPr lang="sv-SE" sz="1400" baseline="0" dirty="0" smtClean="0">
                <a:solidFill>
                  <a:schemeClr val="tx2"/>
                </a:solidFill>
              </a:rPr>
              <a:t> </a:t>
            </a:r>
            <a:r>
              <a:rPr lang="sv-SE" sz="1400" b="1" baseline="0" dirty="0" smtClean="0">
                <a:solidFill>
                  <a:schemeClr val="tx2"/>
                </a:solidFill>
              </a:rPr>
              <a:t>bilder</a:t>
            </a:r>
            <a:r>
              <a:rPr lang="sv-SE" sz="1400" baseline="0" dirty="0" smtClean="0">
                <a:solidFill>
                  <a:schemeClr val="tx2"/>
                </a:solidFill>
              </a:rPr>
              <a:t> för att lägga till en bild. Om du har en egen bild, klicka direkt på ikonen som visas i rutan här till vänster på sidan.</a:t>
            </a:r>
            <a:endParaRPr lang="sv-SE" sz="1400" dirty="0" smtClean="0">
              <a:solidFill>
                <a:schemeClr val="tx2"/>
              </a:solidFill>
            </a:endParaRPr>
          </a:p>
        </p:txBody>
      </p:sp>
    </p:spTree>
    <p:extLst>
      <p:ext uri="{BB962C8B-B14F-4D97-AF65-F5344CB8AC3E}">
        <p14:creationId xmlns:p14="http://schemas.microsoft.com/office/powerpoint/2010/main" val="1114455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bild Bre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smtClean="0"/>
              <a:t>Klicka här för att ändra format</a:t>
            </a:r>
            <a:endParaRPr lang="sv-SE" dirty="0"/>
          </a:p>
        </p:txBody>
      </p:sp>
      <p:sp>
        <p:nvSpPr>
          <p:cNvPr id="9" name="Platshållare för bild 8"/>
          <p:cNvSpPr>
            <a:spLocks noGrp="1"/>
          </p:cNvSpPr>
          <p:nvPr>
            <p:ph type="pic" sz="quarter" idx="13"/>
          </p:nvPr>
        </p:nvSpPr>
        <p:spPr>
          <a:xfrm>
            <a:off x="609600" y="1439999"/>
            <a:ext cx="10959008" cy="4294051"/>
          </a:xfrm>
        </p:spPr>
        <p:txBody>
          <a:bodyPr/>
          <a:lstStyle>
            <a:lvl1pPr marL="0" indent="0">
              <a:buFontTx/>
              <a:buNone/>
              <a:defRPr/>
            </a:lvl1pPr>
          </a:lstStyle>
          <a:p>
            <a:endParaRPr lang="sv-SE" dirty="0"/>
          </a:p>
        </p:txBody>
      </p:sp>
      <p:sp>
        <p:nvSpPr>
          <p:cNvPr id="8" name="Platshållare för text 4"/>
          <p:cNvSpPr>
            <a:spLocks noGrp="1"/>
          </p:cNvSpPr>
          <p:nvPr>
            <p:ph type="body" sz="quarter" idx="17" hasCustomPrompt="1"/>
          </p:nvPr>
        </p:nvSpPr>
        <p:spPr>
          <a:xfrm>
            <a:off x="613833" y="5733256"/>
            <a:ext cx="10958400" cy="180000"/>
          </a:xfrm>
        </p:spPr>
        <p:txBody>
          <a:bodyPr/>
          <a:lstStyle>
            <a:lvl1pPr marL="0" indent="0">
              <a:buNone/>
              <a:defRPr sz="1000" baseline="0"/>
            </a:lvl1pPr>
          </a:lstStyle>
          <a:p>
            <a:pPr lvl="0"/>
            <a:r>
              <a:rPr lang="sv-SE" dirty="0" smtClean="0"/>
              <a:t>Skriv </a:t>
            </a:r>
            <a:r>
              <a:rPr lang="sv-SE" dirty="0" err="1" smtClean="0"/>
              <a:t>ev</a:t>
            </a:r>
            <a:r>
              <a:rPr lang="sv-SE" dirty="0" smtClean="0"/>
              <a:t> källa</a:t>
            </a:r>
            <a:endParaRPr lang="sv-SE" dirty="0"/>
          </a:p>
        </p:txBody>
      </p:sp>
      <p:sp>
        <p:nvSpPr>
          <p:cNvPr id="5" name="Platshållare för datum 4"/>
          <p:cNvSpPr>
            <a:spLocks noGrp="1"/>
          </p:cNvSpPr>
          <p:nvPr>
            <p:ph type="dt" sz="half" idx="14"/>
          </p:nvPr>
        </p:nvSpPr>
        <p:spPr/>
        <p:txBody>
          <a:bodyPr/>
          <a:lstStyle/>
          <a:p>
            <a:r>
              <a:rPr lang="sv-SE" smtClean="0"/>
              <a:t>20XX-XX-XX</a:t>
            </a:r>
            <a:endParaRPr lang="sv-SE" dirty="0"/>
          </a:p>
        </p:txBody>
      </p:sp>
      <p:sp>
        <p:nvSpPr>
          <p:cNvPr id="6" name="Platshållare för sidfot 5"/>
          <p:cNvSpPr>
            <a:spLocks noGrp="1"/>
          </p:cNvSpPr>
          <p:nvPr>
            <p:ph type="ftr" sz="quarter" idx="15"/>
          </p:nvPr>
        </p:nvSpPr>
        <p:spPr/>
        <p:txBody>
          <a:bodyPr/>
          <a:lstStyle/>
          <a:p>
            <a:r>
              <a:rPr lang="sv-SE" smtClean="0"/>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
        <p:nvSpPr>
          <p:cNvPr id="11" name="textruta 10"/>
          <p:cNvSpPr txBox="1"/>
          <p:nvPr userDrawn="1"/>
        </p:nvSpPr>
        <p:spPr>
          <a:xfrm>
            <a:off x="12288688" y="2348880"/>
            <a:ext cx="1584176" cy="2031325"/>
          </a:xfrm>
          <a:prstGeom prst="rect">
            <a:avLst/>
          </a:prstGeom>
          <a:noFill/>
        </p:spPr>
        <p:txBody>
          <a:bodyPr wrap="square" rtlCol="0">
            <a:spAutoFit/>
          </a:bodyPr>
          <a:lstStyle/>
          <a:p>
            <a:r>
              <a:rPr lang="sv-SE" sz="1400" dirty="0" smtClean="0">
                <a:solidFill>
                  <a:schemeClr val="tx2"/>
                </a:solidFill>
              </a:rPr>
              <a:t>Klicka på </a:t>
            </a:r>
            <a:r>
              <a:rPr lang="sv-SE" sz="1400" b="1" dirty="0" smtClean="0">
                <a:solidFill>
                  <a:schemeClr val="tx2"/>
                </a:solidFill>
              </a:rPr>
              <a:t>STHLM</a:t>
            </a:r>
            <a:r>
              <a:rPr lang="sv-SE" sz="1400" baseline="0" dirty="0" smtClean="0">
                <a:solidFill>
                  <a:schemeClr val="tx2"/>
                </a:solidFill>
              </a:rPr>
              <a:t> </a:t>
            </a:r>
            <a:r>
              <a:rPr lang="sv-SE" sz="1400" b="1" baseline="0" dirty="0" smtClean="0">
                <a:solidFill>
                  <a:schemeClr val="tx2"/>
                </a:solidFill>
              </a:rPr>
              <a:t>bilder</a:t>
            </a:r>
            <a:r>
              <a:rPr lang="sv-SE" sz="1400" baseline="0" dirty="0" smtClean="0">
                <a:solidFill>
                  <a:schemeClr val="tx2"/>
                </a:solidFill>
              </a:rPr>
              <a:t> för att lägga till en bild. Om du har en egen bild, klicka direkt på ikonen som visas i rutan här till vänster på sidan.</a:t>
            </a:r>
            <a:endParaRPr lang="sv-SE" sz="1400" dirty="0" smtClean="0">
              <a:solidFill>
                <a:schemeClr val="tx2"/>
              </a:solidFill>
            </a:endParaRPr>
          </a:p>
        </p:txBody>
      </p:sp>
    </p:spTree>
    <p:extLst>
      <p:ext uri="{BB962C8B-B14F-4D97-AF65-F5344CB8AC3E}">
        <p14:creationId xmlns:p14="http://schemas.microsoft.com/office/powerpoint/2010/main" val="32268255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609600" y="1484784"/>
            <a:ext cx="5184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609600" y="2174874"/>
            <a:ext cx="5184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4"/>
          <p:cNvSpPr>
            <a:spLocks noGrp="1"/>
          </p:cNvSpPr>
          <p:nvPr>
            <p:ph type="body" sz="quarter" idx="3"/>
          </p:nvPr>
        </p:nvSpPr>
        <p:spPr>
          <a:xfrm>
            <a:off x="6398400" y="1484784"/>
            <a:ext cx="5184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6" name="Platshållare för innehåll 5"/>
          <p:cNvSpPr>
            <a:spLocks noGrp="1"/>
          </p:cNvSpPr>
          <p:nvPr>
            <p:ph sz="quarter" idx="4"/>
          </p:nvPr>
        </p:nvSpPr>
        <p:spPr>
          <a:xfrm>
            <a:off x="6398400" y="2174874"/>
            <a:ext cx="5184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Platshållare för text 4"/>
          <p:cNvSpPr>
            <a:spLocks noGrp="1"/>
          </p:cNvSpPr>
          <p:nvPr>
            <p:ph type="body" sz="quarter" idx="17" hasCustomPrompt="1"/>
          </p:nvPr>
        </p:nvSpPr>
        <p:spPr>
          <a:xfrm>
            <a:off x="609600" y="5670192"/>
            <a:ext cx="5184000" cy="180000"/>
          </a:xfrm>
        </p:spPr>
        <p:txBody>
          <a:bodyPr/>
          <a:lstStyle>
            <a:lvl1pPr marL="0" indent="0">
              <a:buNone/>
              <a:defRPr sz="1000" baseline="0"/>
            </a:lvl1pPr>
          </a:lstStyle>
          <a:p>
            <a:pPr lvl="0"/>
            <a:r>
              <a:rPr lang="sv-SE" dirty="0" smtClean="0"/>
              <a:t>Skriv </a:t>
            </a:r>
            <a:r>
              <a:rPr lang="sv-SE" dirty="0" err="1" smtClean="0"/>
              <a:t>ev</a:t>
            </a:r>
            <a:r>
              <a:rPr lang="sv-SE" dirty="0" smtClean="0"/>
              <a:t> källa</a:t>
            </a:r>
            <a:endParaRPr lang="sv-SE" dirty="0"/>
          </a:p>
        </p:txBody>
      </p:sp>
      <p:sp>
        <p:nvSpPr>
          <p:cNvPr id="11" name="Platshållare för text 4"/>
          <p:cNvSpPr>
            <a:spLocks noGrp="1"/>
          </p:cNvSpPr>
          <p:nvPr>
            <p:ph type="body" sz="quarter" idx="18" hasCustomPrompt="1"/>
          </p:nvPr>
        </p:nvSpPr>
        <p:spPr>
          <a:xfrm>
            <a:off x="6398400" y="5670192"/>
            <a:ext cx="5184000" cy="180000"/>
          </a:xfrm>
        </p:spPr>
        <p:txBody>
          <a:bodyPr/>
          <a:lstStyle>
            <a:lvl1pPr marL="0" indent="0">
              <a:buNone/>
              <a:defRPr sz="1000" baseline="0"/>
            </a:lvl1pPr>
          </a:lstStyle>
          <a:p>
            <a:pPr lvl="0"/>
            <a:r>
              <a:rPr lang="sv-SE" dirty="0" smtClean="0"/>
              <a:t>Skriv </a:t>
            </a:r>
            <a:r>
              <a:rPr lang="sv-SE" dirty="0" err="1" smtClean="0"/>
              <a:t>ev</a:t>
            </a:r>
            <a:r>
              <a:rPr lang="sv-SE" dirty="0" smtClean="0"/>
              <a:t> källa</a:t>
            </a:r>
            <a:endParaRPr lang="sv-SE" dirty="0"/>
          </a:p>
        </p:txBody>
      </p:sp>
      <p:sp>
        <p:nvSpPr>
          <p:cNvPr id="13" name="Platshållare för datum 12"/>
          <p:cNvSpPr>
            <a:spLocks noGrp="1"/>
          </p:cNvSpPr>
          <p:nvPr>
            <p:ph type="dt" sz="half" idx="10"/>
          </p:nvPr>
        </p:nvSpPr>
        <p:spPr/>
        <p:txBody>
          <a:bodyPr/>
          <a:lstStyle/>
          <a:p>
            <a:r>
              <a:rPr lang="sv-SE" smtClean="0"/>
              <a:t>20XX-XX-XX</a:t>
            </a:r>
            <a:endParaRPr lang="sv-SE" dirty="0"/>
          </a:p>
        </p:txBody>
      </p:sp>
      <p:sp>
        <p:nvSpPr>
          <p:cNvPr id="14" name="Platshållare för sidfot 13"/>
          <p:cNvSpPr>
            <a:spLocks noGrp="1"/>
          </p:cNvSpPr>
          <p:nvPr>
            <p:ph type="ftr" sz="quarter" idx="11"/>
          </p:nvPr>
        </p:nvSpPr>
        <p:spPr/>
        <p:txBody>
          <a:bodyPr/>
          <a:lstStyle/>
          <a:p>
            <a:r>
              <a:rPr lang="sv-SE" smtClean="0"/>
              <a:t>Skriv eventuell sidfot här</a:t>
            </a:r>
            <a:endParaRPr lang="sv-SE" dirty="0"/>
          </a:p>
        </p:txBody>
      </p:sp>
      <p:sp>
        <p:nvSpPr>
          <p:cNvPr id="15" name="Platshållare för bildnummer 14"/>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195346068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12" name="Platshållare för datum 11"/>
          <p:cNvSpPr>
            <a:spLocks noGrp="1"/>
          </p:cNvSpPr>
          <p:nvPr>
            <p:ph type="dt" sz="half" idx="10"/>
          </p:nvPr>
        </p:nvSpPr>
        <p:spPr/>
        <p:txBody>
          <a:bodyPr/>
          <a:lstStyle/>
          <a:p>
            <a:r>
              <a:rPr lang="sv-SE" smtClean="0"/>
              <a:t>20XX-XX-XX</a:t>
            </a:r>
            <a:endParaRPr lang="sv-SE" dirty="0"/>
          </a:p>
        </p:txBody>
      </p:sp>
      <p:sp>
        <p:nvSpPr>
          <p:cNvPr id="13" name="Platshållare för sidfot 12"/>
          <p:cNvSpPr>
            <a:spLocks noGrp="1"/>
          </p:cNvSpPr>
          <p:nvPr>
            <p:ph type="ftr" sz="quarter" idx="11"/>
          </p:nvPr>
        </p:nvSpPr>
        <p:spPr/>
        <p:txBody>
          <a:bodyPr/>
          <a:lstStyle/>
          <a:p>
            <a:r>
              <a:rPr lang="sv-SE" smtClean="0"/>
              <a:t>Skriv eventuell sidfot här</a:t>
            </a:r>
            <a:endParaRPr lang="sv-SE" dirty="0"/>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5314645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p>
            <a:r>
              <a:rPr lang="sv-SE" smtClean="0"/>
              <a:t>20XX-XX-XX</a:t>
            </a:r>
            <a:endParaRPr lang="sv-SE" dirty="0"/>
          </a:p>
        </p:txBody>
      </p:sp>
      <p:sp>
        <p:nvSpPr>
          <p:cNvPr id="9" name="Platshållare för sidfot 8"/>
          <p:cNvSpPr>
            <a:spLocks noGrp="1"/>
          </p:cNvSpPr>
          <p:nvPr>
            <p:ph type="ftr" sz="quarter" idx="11"/>
          </p:nvPr>
        </p:nvSpPr>
        <p:spPr/>
        <p:txBody>
          <a:bodyPr/>
          <a:lstStyle/>
          <a:p>
            <a:r>
              <a:rPr lang="sv-SE" smtClean="0"/>
              <a:t>Skriv eventuell sidfot här</a:t>
            </a:r>
            <a:endParaRPr lang="sv-SE" dirty="0"/>
          </a:p>
        </p:txBody>
      </p:sp>
      <p:sp>
        <p:nvSpPr>
          <p:cNvPr id="10" name="Platshållare för bildnummer 9"/>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5179480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apitelsida - Lila">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09600" y="457200"/>
            <a:ext cx="7310400" cy="936000"/>
          </a:xfrm>
        </p:spPr>
        <p:txBody>
          <a:bodyPr anchor="t"/>
          <a:lstStyle>
            <a:lvl1pPr algn="l">
              <a:defRPr sz="2800" b="1" cap="none" baseline="0">
                <a:solidFill>
                  <a:schemeClr val="bg1"/>
                </a:solidFill>
              </a:defRPr>
            </a:lvl1pPr>
          </a:lstStyle>
          <a:p>
            <a:r>
              <a:rPr lang="sv-SE" dirty="0" smtClean="0"/>
              <a:t>Klicka här för att ändra format</a:t>
            </a:r>
            <a:endParaRPr lang="sv-SE" dirty="0"/>
          </a:p>
        </p:txBody>
      </p:sp>
      <p:sp>
        <p:nvSpPr>
          <p:cNvPr id="5" name="Platshållare för text 4"/>
          <p:cNvSpPr>
            <a:spLocks noGrp="1"/>
          </p:cNvSpPr>
          <p:nvPr>
            <p:ph type="body" sz="quarter" idx="10"/>
          </p:nvPr>
        </p:nvSpPr>
        <p:spPr>
          <a:xfrm>
            <a:off x="624417" y="1439864"/>
            <a:ext cx="7310400" cy="1197049"/>
          </a:xfrm>
        </p:spPr>
        <p:txBody>
          <a:bodyPr/>
          <a:lstStyle>
            <a:lvl1pPr marL="0" indent="0">
              <a:buFontTx/>
              <a:buNone/>
              <a:defRPr>
                <a:solidFill>
                  <a:schemeClr val="bg1"/>
                </a:solidFill>
              </a:defRPr>
            </a:lvl1pPr>
          </a:lstStyle>
          <a:p>
            <a:pPr lvl="0"/>
            <a:r>
              <a:rPr lang="sv-SE" dirty="0" smtClean="0"/>
              <a:t>Klicka här för att ändra format på bakgrundstexten</a:t>
            </a:r>
          </a:p>
        </p:txBody>
      </p:sp>
      <p:pic>
        <p:nvPicPr>
          <p:cNvPr id="7" name="Bildobjekt 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23392" y="6125548"/>
            <a:ext cx="1367161" cy="468000"/>
          </a:xfrm>
          <a:prstGeom prst="rect">
            <a:avLst/>
          </a:prstGeom>
        </p:spPr>
      </p:pic>
    </p:spTree>
    <p:extLst>
      <p:ext uri="{BB962C8B-B14F-4D97-AF65-F5344CB8AC3E}">
        <p14:creationId xmlns:p14="http://schemas.microsoft.com/office/powerpoint/2010/main" val="40164990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apitelsida - Grön">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09600" y="457200"/>
            <a:ext cx="7310400" cy="936000"/>
          </a:xfrm>
        </p:spPr>
        <p:txBody>
          <a:bodyPr anchor="t"/>
          <a:lstStyle>
            <a:lvl1pPr algn="l">
              <a:defRPr sz="2800" b="1" cap="none" baseline="0">
                <a:solidFill>
                  <a:schemeClr val="bg1"/>
                </a:solidFill>
              </a:defRPr>
            </a:lvl1pPr>
          </a:lstStyle>
          <a:p>
            <a:r>
              <a:rPr lang="sv-SE" dirty="0" smtClean="0"/>
              <a:t>Klicka här för att ändra format</a:t>
            </a:r>
            <a:endParaRPr lang="sv-SE" dirty="0"/>
          </a:p>
        </p:txBody>
      </p:sp>
      <p:sp>
        <p:nvSpPr>
          <p:cNvPr id="5" name="Platshållare för text 4"/>
          <p:cNvSpPr>
            <a:spLocks noGrp="1"/>
          </p:cNvSpPr>
          <p:nvPr>
            <p:ph type="body" sz="quarter" idx="10"/>
          </p:nvPr>
        </p:nvSpPr>
        <p:spPr>
          <a:xfrm>
            <a:off x="624417" y="1439864"/>
            <a:ext cx="7310400" cy="1197049"/>
          </a:xfrm>
        </p:spPr>
        <p:txBody>
          <a:bodyPr/>
          <a:lstStyle>
            <a:lvl1pPr marL="0" indent="0">
              <a:buFontTx/>
              <a:buNone/>
              <a:defRPr>
                <a:solidFill>
                  <a:schemeClr val="bg1"/>
                </a:solidFill>
              </a:defRPr>
            </a:lvl1pPr>
          </a:lstStyle>
          <a:p>
            <a:pPr lvl="0"/>
            <a:r>
              <a:rPr lang="sv-SE" dirty="0" smtClean="0"/>
              <a:t>Klicka här för att ändra format på bakgrundstexten</a:t>
            </a:r>
          </a:p>
        </p:txBody>
      </p:sp>
      <p:pic>
        <p:nvPicPr>
          <p:cNvPr id="6" name="Bildobjekt 5"/>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301785950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apitelsida - Rosa">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09600" y="457200"/>
            <a:ext cx="7310400" cy="936000"/>
          </a:xfrm>
        </p:spPr>
        <p:txBody>
          <a:bodyPr anchor="t"/>
          <a:lstStyle>
            <a:lvl1pPr algn="l">
              <a:defRPr sz="2800" b="1" cap="none" baseline="0">
                <a:solidFill>
                  <a:schemeClr val="bg1"/>
                </a:solidFill>
              </a:defRPr>
            </a:lvl1pPr>
          </a:lstStyle>
          <a:p>
            <a:r>
              <a:rPr lang="sv-SE" dirty="0" smtClean="0"/>
              <a:t>Klicka här för att ändra format</a:t>
            </a:r>
            <a:endParaRPr lang="sv-SE" dirty="0"/>
          </a:p>
        </p:txBody>
      </p:sp>
      <p:sp>
        <p:nvSpPr>
          <p:cNvPr id="5" name="Platshållare för text 4"/>
          <p:cNvSpPr>
            <a:spLocks noGrp="1"/>
          </p:cNvSpPr>
          <p:nvPr>
            <p:ph type="body" sz="quarter" idx="10"/>
          </p:nvPr>
        </p:nvSpPr>
        <p:spPr>
          <a:xfrm>
            <a:off x="624417" y="1439864"/>
            <a:ext cx="7310400" cy="1197049"/>
          </a:xfrm>
        </p:spPr>
        <p:txBody>
          <a:bodyPr/>
          <a:lstStyle>
            <a:lvl1pPr marL="0" indent="0">
              <a:buFontTx/>
              <a:buNone/>
              <a:defRPr>
                <a:solidFill>
                  <a:schemeClr val="bg1"/>
                </a:solidFill>
              </a:defRPr>
            </a:lvl1pPr>
          </a:lstStyle>
          <a:p>
            <a:pPr lvl="0"/>
            <a:r>
              <a:rPr lang="sv-SE" dirty="0" smtClean="0"/>
              <a:t>Klicka här för att ändra format på bakgrundstexten</a:t>
            </a:r>
          </a:p>
        </p:txBody>
      </p:sp>
      <p:pic>
        <p:nvPicPr>
          <p:cNvPr id="6" name="Bildobjekt 5"/>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16911830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sida-svart logo för ljus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609600" y="457200"/>
            <a:ext cx="7320000" cy="968400"/>
          </a:xfrm>
        </p:spPr>
        <p:txBody>
          <a:bodyPr/>
          <a:lstStyle>
            <a:lvl1pPr>
              <a:defRPr>
                <a:solidFill>
                  <a:schemeClr val="tx1"/>
                </a:solidFill>
              </a:defRPr>
            </a:lvl1pPr>
          </a:lstStyle>
          <a:p>
            <a:r>
              <a:rPr lang="sv-SE" dirty="0" smtClean="0"/>
              <a:t>Klicka här för att ändra format</a:t>
            </a:r>
            <a:endParaRPr lang="sv-SE" dirty="0"/>
          </a:p>
        </p:txBody>
      </p:sp>
      <p:sp>
        <p:nvSpPr>
          <p:cNvPr id="3" name="Underrubrik 2"/>
          <p:cNvSpPr>
            <a:spLocks noGrp="1"/>
          </p:cNvSpPr>
          <p:nvPr>
            <p:ph type="subTitle" idx="1" hasCustomPrompt="1"/>
          </p:nvPr>
        </p:nvSpPr>
        <p:spPr>
          <a:xfrm>
            <a:off x="609600" y="1440000"/>
            <a:ext cx="7296811" cy="17526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Skriv </a:t>
            </a:r>
            <a:r>
              <a:rPr lang="sv-SE" dirty="0" err="1" smtClean="0"/>
              <a:t>ev</a:t>
            </a:r>
            <a:r>
              <a:rPr lang="sv-SE" dirty="0" smtClean="0"/>
              <a:t> underrubrik här</a:t>
            </a:r>
            <a:endParaRPr lang="sv-SE" dirty="0"/>
          </a:p>
        </p:txBody>
      </p:sp>
      <p:pic>
        <p:nvPicPr>
          <p:cNvPr id="10" name="Bildobjekt 9"/>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214399" y="467862"/>
            <a:ext cx="1368000" cy="468000"/>
          </a:xfrm>
          <a:prstGeom prst="rect">
            <a:avLst/>
          </a:prstGeom>
        </p:spPr>
      </p:pic>
      <p:sp>
        <p:nvSpPr>
          <p:cNvPr id="7" name="textruta 6"/>
          <p:cNvSpPr txBox="1"/>
          <p:nvPr userDrawn="1"/>
        </p:nvSpPr>
        <p:spPr>
          <a:xfrm>
            <a:off x="12288688" y="39970"/>
            <a:ext cx="1584176" cy="5909310"/>
          </a:xfrm>
          <a:prstGeom prst="rect">
            <a:avLst/>
          </a:prstGeom>
          <a:noFill/>
        </p:spPr>
        <p:txBody>
          <a:bodyPr wrap="square" rtlCol="0">
            <a:spAutoFit/>
          </a:bodyPr>
          <a:lstStyle/>
          <a:p>
            <a:r>
              <a:rPr lang="sv-SE" sz="1400" dirty="0" smtClean="0">
                <a:solidFill>
                  <a:schemeClr val="tx2"/>
                </a:solidFill>
              </a:rPr>
              <a:t>För att byta bakgrundsbild klicka på STHLM bilder på fliken Start. </a:t>
            </a:r>
          </a:p>
          <a:p>
            <a:endParaRPr lang="sv-SE" sz="1400" dirty="0" smtClean="0">
              <a:solidFill>
                <a:schemeClr val="tx2"/>
              </a:solidFill>
            </a:endParaRPr>
          </a:p>
          <a:p>
            <a:r>
              <a:rPr lang="sv-SE" sz="1400" dirty="0" smtClean="0">
                <a:solidFill>
                  <a:schemeClr val="tx2"/>
                </a:solidFill>
              </a:rPr>
              <a:t>Har du en egen bild högerklickar du på bakgrundsbilden och väljer Formatera bakgrund och sen Infoga från: Fil. </a:t>
            </a:r>
          </a:p>
          <a:p>
            <a:r>
              <a:rPr lang="sv-SE" sz="1400" dirty="0" smtClean="0">
                <a:solidFill>
                  <a:schemeClr val="tx2"/>
                </a:solidFill>
              </a:rPr>
              <a:t> </a:t>
            </a:r>
          </a:p>
          <a:p>
            <a:r>
              <a:rPr lang="sv-SE" sz="1400" dirty="0" smtClean="0">
                <a:solidFill>
                  <a:schemeClr val="tx2"/>
                </a:solidFill>
              </a:rPr>
              <a:t>Tänk på att logotypen alltid ska vara tydlig. Vit logotyp mot mörk bakgrund och svart logotyp mot ljus.</a:t>
            </a:r>
          </a:p>
          <a:p>
            <a:r>
              <a:rPr lang="sv-SE" sz="1400" dirty="0" smtClean="0">
                <a:solidFill>
                  <a:schemeClr val="tx2"/>
                </a:solidFill>
              </a:rPr>
              <a:t>Byt mellan de olika under Layout. </a:t>
            </a:r>
          </a:p>
        </p:txBody>
      </p:sp>
    </p:spTree>
    <p:extLst>
      <p:ext uri="{BB962C8B-B14F-4D97-AF65-F5344CB8AC3E}">
        <p14:creationId xmlns:p14="http://schemas.microsoft.com/office/powerpoint/2010/main" val="96334073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Kapitelsida - Blå">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09600" y="457200"/>
            <a:ext cx="7310400" cy="936000"/>
          </a:xfrm>
        </p:spPr>
        <p:txBody>
          <a:bodyPr anchor="t"/>
          <a:lstStyle>
            <a:lvl1pPr algn="l">
              <a:defRPr sz="2800" b="1" cap="none" baseline="0">
                <a:solidFill>
                  <a:schemeClr val="bg1"/>
                </a:solidFill>
              </a:defRPr>
            </a:lvl1pPr>
          </a:lstStyle>
          <a:p>
            <a:r>
              <a:rPr lang="sv-SE" dirty="0" smtClean="0"/>
              <a:t>Klicka här för att ändra format</a:t>
            </a:r>
            <a:endParaRPr lang="sv-SE" dirty="0"/>
          </a:p>
        </p:txBody>
      </p:sp>
      <p:sp>
        <p:nvSpPr>
          <p:cNvPr id="5" name="Platshållare för text 4"/>
          <p:cNvSpPr>
            <a:spLocks noGrp="1"/>
          </p:cNvSpPr>
          <p:nvPr>
            <p:ph type="body" sz="quarter" idx="10"/>
          </p:nvPr>
        </p:nvSpPr>
        <p:spPr>
          <a:xfrm>
            <a:off x="624417" y="1439864"/>
            <a:ext cx="7310400" cy="1197049"/>
          </a:xfrm>
        </p:spPr>
        <p:txBody>
          <a:bodyPr/>
          <a:lstStyle>
            <a:lvl1pPr marL="0" indent="0">
              <a:buFontTx/>
              <a:buNone/>
              <a:defRPr>
                <a:solidFill>
                  <a:schemeClr val="bg1"/>
                </a:solidFill>
              </a:defRPr>
            </a:lvl1pPr>
          </a:lstStyle>
          <a:p>
            <a:pPr lvl="0"/>
            <a:r>
              <a:rPr lang="sv-SE" dirty="0" smtClean="0"/>
              <a:t>Klicka här för att ändra format på bakgrundstexten</a:t>
            </a:r>
          </a:p>
        </p:txBody>
      </p:sp>
      <p:pic>
        <p:nvPicPr>
          <p:cNvPr id="6" name="Bildobjekt 5"/>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3019236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sida -  svart logo grå bakgrund">
    <p:bg>
      <p:bgPr>
        <a:solidFill>
          <a:srgbClr val="F5F3EE"/>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609600" y="457200"/>
            <a:ext cx="7320000" cy="968400"/>
          </a:xfrm>
        </p:spPr>
        <p:txBody>
          <a:bodyPr/>
          <a:lstStyle>
            <a:lvl1pPr>
              <a:defRPr>
                <a:solidFill>
                  <a:schemeClr val="tx1"/>
                </a:solidFill>
              </a:defRPr>
            </a:lvl1pPr>
          </a:lstStyle>
          <a:p>
            <a:r>
              <a:rPr lang="sv-SE" dirty="0" smtClean="0"/>
              <a:t>Klicka här för att ändra format</a:t>
            </a:r>
            <a:endParaRPr lang="sv-SE" dirty="0"/>
          </a:p>
        </p:txBody>
      </p:sp>
      <p:sp>
        <p:nvSpPr>
          <p:cNvPr id="4" name="Platshållare för text 3"/>
          <p:cNvSpPr>
            <a:spLocks noGrp="1"/>
          </p:cNvSpPr>
          <p:nvPr>
            <p:ph type="body" sz="quarter" idx="10" hasCustomPrompt="1"/>
          </p:nvPr>
        </p:nvSpPr>
        <p:spPr>
          <a:xfrm>
            <a:off x="609600" y="1440000"/>
            <a:ext cx="7305600" cy="1753200"/>
          </a:xfrm>
        </p:spPr>
        <p:txBody>
          <a:bodyPr/>
          <a:lstStyle>
            <a:lvl1pPr marL="0" indent="0">
              <a:buNone/>
              <a:defRPr/>
            </a:lvl1pPr>
          </a:lstStyle>
          <a:p>
            <a:r>
              <a:rPr lang="sv-SE" dirty="0" smtClean="0"/>
              <a:t>Skriv </a:t>
            </a:r>
            <a:r>
              <a:rPr lang="sv-SE" dirty="0" err="1" smtClean="0"/>
              <a:t>ev</a:t>
            </a:r>
            <a:r>
              <a:rPr lang="sv-SE" dirty="0" smtClean="0"/>
              <a:t> underrubrik här</a:t>
            </a:r>
            <a:endParaRPr lang="sv-SE" dirty="0"/>
          </a:p>
        </p:txBody>
      </p:sp>
      <p:pic>
        <p:nvPicPr>
          <p:cNvPr id="11" name="Bildobjekt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214399" y="467862"/>
            <a:ext cx="1368000" cy="468276"/>
          </a:xfrm>
          <a:prstGeom prst="rect">
            <a:avLst/>
          </a:prstGeom>
        </p:spPr>
      </p:pic>
    </p:spTree>
    <p:extLst>
      <p:ext uri="{BB962C8B-B14F-4D97-AF65-F5344CB8AC3E}">
        <p14:creationId xmlns:p14="http://schemas.microsoft.com/office/powerpoint/2010/main" val="2267146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1 Bred">
    <p:spTree>
      <p:nvGrpSpPr>
        <p:cNvPr id="1" name=""/>
        <p:cNvGrpSpPr/>
        <p:nvPr/>
      </p:nvGrpSpPr>
      <p:grpSpPr>
        <a:xfrm>
          <a:off x="0" y="0"/>
          <a:ext cx="0" cy="0"/>
          <a:chOff x="0" y="0"/>
          <a:chExt cx="0" cy="0"/>
        </a:xfrm>
      </p:grpSpPr>
      <p:sp>
        <p:nvSpPr>
          <p:cNvPr id="6" name="Platshållare för text 16"/>
          <p:cNvSpPr txBox="1">
            <a:spLocks/>
          </p:cNvSpPr>
          <p:nvPr userDrawn="1"/>
        </p:nvSpPr>
        <p:spPr>
          <a:xfrm>
            <a:off x="609600" y="457201"/>
            <a:ext cx="7344000" cy="3960813"/>
          </a:xfrm>
          <a:prstGeom prst="rect">
            <a:avLst/>
          </a:prstGeom>
          <a:solidFill>
            <a:schemeClr val="accent5"/>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smtClean="0">
                <a:solidFill>
                  <a:srgbClr val="000000"/>
                </a:solidFill>
                <a:latin typeface="+mn-lt"/>
                <a:ea typeface="+mn-ea"/>
                <a:cs typeface="+mn-cs"/>
              </a:rPr>
              <a:t>  </a:t>
            </a:r>
            <a:endParaRPr lang="sv-SE" sz="2000" dirty="0">
              <a:solidFill>
                <a:srgbClr val="000000"/>
              </a:solidFill>
              <a:latin typeface="+mn-lt"/>
              <a:ea typeface="+mn-ea"/>
              <a:cs typeface="+mn-cs"/>
            </a:endParaRPr>
          </a:p>
        </p:txBody>
      </p:sp>
      <p:sp>
        <p:nvSpPr>
          <p:cNvPr id="2" name="Rubrik 1"/>
          <p:cNvSpPr>
            <a:spLocks noGrp="1"/>
          </p:cNvSpPr>
          <p:nvPr>
            <p:ph type="title"/>
          </p:nvPr>
        </p:nvSpPr>
        <p:spPr bwMode="white">
          <a:xfrm>
            <a:off x="911424" y="628016"/>
            <a:ext cx="6816757" cy="1144800"/>
          </a:xfrm>
        </p:spPr>
        <p:txBody>
          <a:bodyPr/>
          <a:lstStyle>
            <a:lvl1pPr>
              <a:defRPr>
                <a:solidFill>
                  <a:schemeClr val="bg1"/>
                </a:solidFill>
              </a:defRPr>
            </a:lvl1pPr>
          </a:lstStyle>
          <a:p>
            <a:r>
              <a:rPr lang="sv-SE" dirty="0" smtClean="0"/>
              <a:t>Klicka här för att ändra format</a:t>
            </a:r>
            <a:endParaRPr lang="sv-SE" dirty="0"/>
          </a:p>
        </p:txBody>
      </p:sp>
      <p:sp>
        <p:nvSpPr>
          <p:cNvPr id="10" name="Platshållare för text 9"/>
          <p:cNvSpPr>
            <a:spLocks noGrp="1"/>
          </p:cNvSpPr>
          <p:nvPr>
            <p:ph type="body" sz="quarter" idx="14"/>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Klicka här för att ändra format på bakgrundstexten</a:t>
            </a:r>
          </a:p>
        </p:txBody>
      </p:sp>
      <p:sp>
        <p:nvSpPr>
          <p:cNvPr id="8" name="Platshållare för bild 7"/>
          <p:cNvSpPr>
            <a:spLocks noGrp="1"/>
          </p:cNvSpPr>
          <p:nvPr>
            <p:ph type="pic" sz="quarter" idx="13"/>
          </p:nvPr>
        </p:nvSpPr>
        <p:spPr>
          <a:xfrm>
            <a:off x="7929600" y="4418012"/>
            <a:ext cx="3652800" cy="1980000"/>
          </a:xfrm>
          <a:solidFill>
            <a:schemeClr val="accent1"/>
          </a:solidFill>
        </p:spPr>
        <p:txBody>
          <a:bodyPr anchor="t" anchorCtr="1"/>
          <a:lstStyle>
            <a:lvl1pPr marL="0" indent="0">
              <a:buFontTx/>
              <a:buNone/>
              <a:defRPr>
                <a:solidFill>
                  <a:schemeClr val="bg1"/>
                </a:solidFill>
              </a:defRPr>
            </a:lvl1pPr>
          </a:lstStyle>
          <a:p>
            <a:endParaRPr lang="sv-SE"/>
          </a:p>
        </p:txBody>
      </p:sp>
      <p:pic>
        <p:nvPicPr>
          <p:cNvPr id="9" name="Bildobjekt 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214400" y="467862"/>
            <a:ext cx="1368000" cy="468276"/>
          </a:xfrm>
          <a:prstGeom prst="rect">
            <a:avLst/>
          </a:prstGeom>
        </p:spPr>
      </p:pic>
      <p:sp>
        <p:nvSpPr>
          <p:cNvPr id="11" name="textruta 10"/>
          <p:cNvSpPr txBox="1"/>
          <p:nvPr userDrawn="1"/>
        </p:nvSpPr>
        <p:spPr>
          <a:xfrm>
            <a:off x="12288688" y="4483354"/>
            <a:ext cx="1584176" cy="2031325"/>
          </a:xfrm>
          <a:prstGeom prst="rect">
            <a:avLst/>
          </a:prstGeom>
          <a:noFill/>
        </p:spPr>
        <p:txBody>
          <a:bodyPr wrap="square" rtlCol="0">
            <a:spAutoFit/>
          </a:bodyPr>
          <a:lstStyle/>
          <a:p>
            <a:r>
              <a:rPr lang="sv-SE" sz="1400" dirty="0" smtClean="0">
                <a:solidFill>
                  <a:schemeClr val="tx2"/>
                </a:solidFill>
              </a:rPr>
              <a:t>Klicka på </a:t>
            </a:r>
            <a:r>
              <a:rPr lang="sv-SE" sz="1400" b="1" dirty="0" smtClean="0">
                <a:solidFill>
                  <a:schemeClr val="tx2"/>
                </a:solidFill>
              </a:rPr>
              <a:t>STHLM</a:t>
            </a:r>
            <a:r>
              <a:rPr lang="sv-SE" sz="1400" baseline="0" dirty="0" smtClean="0">
                <a:solidFill>
                  <a:schemeClr val="tx2"/>
                </a:solidFill>
              </a:rPr>
              <a:t> </a:t>
            </a:r>
            <a:r>
              <a:rPr lang="sv-SE" sz="1400" b="1" baseline="0" dirty="0" smtClean="0">
                <a:solidFill>
                  <a:schemeClr val="tx2"/>
                </a:solidFill>
              </a:rPr>
              <a:t>bilder</a:t>
            </a:r>
            <a:r>
              <a:rPr lang="sv-SE" sz="1400" baseline="0" dirty="0" smtClean="0">
                <a:solidFill>
                  <a:schemeClr val="tx2"/>
                </a:solidFill>
              </a:rPr>
              <a:t> för att lägga till en bild. Om du har en egen bild, klicka direkt på ikonen som visas i rutan här till vänster på sidan.</a:t>
            </a:r>
            <a:endParaRPr lang="sv-SE" sz="1400" dirty="0" smtClean="0">
              <a:solidFill>
                <a:schemeClr val="tx2"/>
              </a:solidFill>
            </a:endParaRPr>
          </a:p>
        </p:txBody>
      </p:sp>
    </p:spTree>
    <p:extLst>
      <p:ext uri="{BB962C8B-B14F-4D97-AF65-F5344CB8AC3E}">
        <p14:creationId xmlns:p14="http://schemas.microsoft.com/office/powerpoint/2010/main" val="26876785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2 Bred">
    <p:spTree>
      <p:nvGrpSpPr>
        <p:cNvPr id="1" name=""/>
        <p:cNvGrpSpPr/>
        <p:nvPr/>
      </p:nvGrpSpPr>
      <p:grpSpPr>
        <a:xfrm>
          <a:off x="0" y="0"/>
          <a:ext cx="0" cy="0"/>
          <a:chOff x="0" y="0"/>
          <a:chExt cx="0" cy="0"/>
        </a:xfrm>
      </p:grpSpPr>
      <p:sp>
        <p:nvSpPr>
          <p:cNvPr id="6" name="Platshållare för text 16"/>
          <p:cNvSpPr txBox="1">
            <a:spLocks/>
          </p:cNvSpPr>
          <p:nvPr userDrawn="1"/>
        </p:nvSpPr>
        <p:spPr>
          <a:xfrm>
            <a:off x="609600" y="457201"/>
            <a:ext cx="7344000" cy="3960813"/>
          </a:xfrm>
          <a:prstGeom prst="rect">
            <a:avLst/>
          </a:prstGeom>
          <a:solidFill>
            <a:schemeClr val="accent3"/>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smtClean="0">
                <a:solidFill>
                  <a:srgbClr val="000000"/>
                </a:solidFill>
                <a:latin typeface="+mn-lt"/>
                <a:ea typeface="+mn-ea"/>
                <a:cs typeface="+mn-cs"/>
              </a:rPr>
              <a:t>  </a:t>
            </a:r>
            <a:endParaRPr lang="sv-SE" sz="2000" dirty="0">
              <a:solidFill>
                <a:srgbClr val="000000"/>
              </a:solidFill>
              <a:latin typeface="+mn-lt"/>
              <a:ea typeface="+mn-ea"/>
              <a:cs typeface="+mn-cs"/>
            </a:endParaRPr>
          </a:p>
        </p:txBody>
      </p:sp>
      <p:sp>
        <p:nvSpPr>
          <p:cNvPr id="2" name="Rubrik 1"/>
          <p:cNvSpPr>
            <a:spLocks noGrp="1"/>
          </p:cNvSpPr>
          <p:nvPr>
            <p:ph type="title"/>
          </p:nvPr>
        </p:nvSpPr>
        <p:spPr bwMode="white">
          <a:xfrm>
            <a:off x="911424" y="628016"/>
            <a:ext cx="6816757" cy="1144800"/>
          </a:xfrm>
        </p:spPr>
        <p:txBody>
          <a:bodyPr/>
          <a:lstStyle>
            <a:lvl1pPr>
              <a:defRPr>
                <a:solidFill>
                  <a:schemeClr val="bg1"/>
                </a:solidFill>
              </a:defRPr>
            </a:lvl1pPr>
          </a:lstStyle>
          <a:p>
            <a:r>
              <a:rPr lang="sv-SE" dirty="0" smtClean="0"/>
              <a:t>Klicka här för att ändra format</a:t>
            </a:r>
            <a:endParaRPr lang="sv-SE" dirty="0"/>
          </a:p>
        </p:txBody>
      </p:sp>
      <p:sp>
        <p:nvSpPr>
          <p:cNvPr id="10" name="Platshållare för text 9"/>
          <p:cNvSpPr>
            <a:spLocks noGrp="1"/>
          </p:cNvSpPr>
          <p:nvPr>
            <p:ph type="body" sz="quarter" idx="14"/>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Klicka här för att ändra format på bakgrundstexten</a:t>
            </a:r>
          </a:p>
        </p:txBody>
      </p:sp>
      <p:sp>
        <p:nvSpPr>
          <p:cNvPr id="8" name="Platshållare för bild 7"/>
          <p:cNvSpPr>
            <a:spLocks noGrp="1"/>
          </p:cNvSpPr>
          <p:nvPr>
            <p:ph type="pic" sz="quarter" idx="13"/>
          </p:nvPr>
        </p:nvSpPr>
        <p:spPr>
          <a:xfrm>
            <a:off x="7929600" y="4418012"/>
            <a:ext cx="3652800" cy="1980000"/>
          </a:xfrm>
          <a:solidFill>
            <a:schemeClr val="tx2"/>
          </a:solidFill>
        </p:spPr>
        <p:txBody>
          <a:bodyPr anchor="t" anchorCtr="1"/>
          <a:lstStyle>
            <a:lvl1pPr marL="0" indent="0">
              <a:buFontTx/>
              <a:buNone/>
              <a:defRPr>
                <a:solidFill>
                  <a:schemeClr val="bg1"/>
                </a:solidFill>
              </a:defRPr>
            </a:lvl1pPr>
          </a:lstStyle>
          <a:p>
            <a:endParaRPr lang="sv-SE"/>
          </a:p>
        </p:txBody>
      </p:sp>
      <p:pic>
        <p:nvPicPr>
          <p:cNvPr id="9" name="Bildobjekt 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214399" y="467862"/>
            <a:ext cx="1368000" cy="468276"/>
          </a:xfrm>
          <a:prstGeom prst="rect">
            <a:avLst/>
          </a:prstGeom>
        </p:spPr>
      </p:pic>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dirty="0" smtClean="0">
                <a:solidFill>
                  <a:schemeClr val="tx2"/>
                </a:solidFill>
              </a:rPr>
              <a:t>Klicka på </a:t>
            </a:r>
            <a:r>
              <a:rPr lang="sv-SE" sz="1400" b="1" dirty="0" smtClean="0">
                <a:solidFill>
                  <a:schemeClr val="tx2"/>
                </a:solidFill>
              </a:rPr>
              <a:t>STHLM</a:t>
            </a:r>
            <a:r>
              <a:rPr lang="sv-SE" sz="1400" baseline="0" dirty="0" smtClean="0">
                <a:solidFill>
                  <a:schemeClr val="tx2"/>
                </a:solidFill>
              </a:rPr>
              <a:t> </a:t>
            </a:r>
            <a:r>
              <a:rPr lang="sv-SE" sz="1400" b="1" baseline="0" dirty="0" smtClean="0">
                <a:solidFill>
                  <a:schemeClr val="tx2"/>
                </a:solidFill>
              </a:rPr>
              <a:t>bilder</a:t>
            </a:r>
            <a:r>
              <a:rPr lang="sv-SE" sz="1400" baseline="0" dirty="0" smtClean="0">
                <a:solidFill>
                  <a:schemeClr val="tx2"/>
                </a:solidFill>
              </a:rPr>
              <a:t> för att lägga till en bild. Om du har en egen bild, klicka direkt på ikonen som visas i rutan här till vänster på sidan.</a:t>
            </a:r>
            <a:endParaRPr lang="sv-SE" sz="1400" dirty="0" smtClean="0">
              <a:solidFill>
                <a:schemeClr val="tx2"/>
              </a:solidFill>
            </a:endParaRPr>
          </a:p>
        </p:txBody>
      </p:sp>
    </p:spTree>
    <p:extLst>
      <p:ext uri="{BB962C8B-B14F-4D97-AF65-F5344CB8AC3E}">
        <p14:creationId xmlns:p14="http://schemas.microsoft.com/office/powerpoint/2010/main" val="32448553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3 Bred">
    <p:spTree>
      <p:nvGrpSpPr>
        <p:cNvPr id="1" name=""/>
        <p:cNvGrpSpPr/>
        <p:nvPr/>
      </p:nvGrpSpPr>
      <p:grpSpPr>
        <a:xfrm>
          <a:off x="0" y="0"/>
          <a:ext cx="0" cy="0"/>
          <a:chOff x="0" y="0"/>
          <a:chExt cx="0" cy="0"/>
        </a:xfrm>
      </p:grpSpPr>
      <p:sp>
        <p:nvSpPr>
          <p:cNvPr id="6" name="Platshållare för text 16"/>
          <p:cNvSpPr txBox="1">
            <a:spLocks/>
          </p:cNvSpPr>
          <p:nvPr userDrawn="1"/>
        </p:nvSpPr>
        <p:spPr>
          <a:xfrm>
            <a:off x="609600" y="457201"/>
            <a:ext cx="7344000" cy="3960813"/>
          </a:xfrm>
          <a:prstGeom prst="rect">
            <a:avLst/>
          </a:prstGeom>
          <a:solidFill>
            <a:schemeClr val="accent1"/>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smtClean="0">
                <a:solidFill>
                  <a:srgbClr val="000000"/>
                </a:solidFill>
                <a:latin typeface="+mn-lt"/>
                <a:ea typeface="+mn-ea"/>
                <a:cs typeface="+mn-cs"/>
              </a:rPr>
              <a:t>  </a:t>
            </a:r>
            <a:endParaRPr lang="sv-SE" sz="2000" dirty="0">
              <a:solidFill>
                <a:srgbClr val="000000"/>
              </a:solidFill>
              <a:latin typeface="+mn-lt"/>
              <a:ea typeface="+mn-ea"/>
              <a:cs typeface="+mn-cs"/>
            </a:endParaRPr>
          </a:p>
        </p:txBody>
      </p:sp>
      <p:sp>
        <p:nvSpPr>
          <p:cNvPr id="2" name="Rubrik 1"/>
          <p:cNvSpPr>
            <a:spLocks noGrp="1"/>
          </p:cNvSpPr>
          <p:nvPr>
            <p:ph type="title"/>
          </p:nvPr>
        </p:nvSpPr>
        <p:spPr bwMode="white">
          <a:xfrm>
            <a:off x="911424" y="628016"/>
            <a:ext cx="6816757" cy="1144800"/>
          </a:xfrm>
        </p:spPr>
        <p:txBody>
          <a:bodyPr/>
          <a:lstStyle>
            <a:lvl1pPr>
              <a:defRPr>
                <a:solidFill>
                  <a:schemeClr val="bg1"/>
                </a:solidFill>
              </a:defRPr>
            </a:lvl1pPr>
          </a:lstStyle>
          <a:p>
            <a:r>
              <a:rPr lang="sv-SE" dirty="0" smtClean="0"/>
              <a:t>Klicka här för att ändra format</a:t>
            </a:r>
            <a:endParaRPr lang="sv-SE" dirty="0"/>
          </a:p>
        </p:txBody>
      </p:sp>
      <p:sp>
        <p:nvSpPr>
          <p:cNvPr id="10" name="Platshållare för text 9"/>
          <p:cNvSpPr>
            <a:spLocks noGrp="1"/>
          </p:cNvSpPr>
          <p:nvPr>
            <p:ph type="body" sz="quarter" idx="14"/>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Klicka här för att ändra format på bakgrundstexten</a:t>
            </a:r>
          </a:p>
        </p:txBody>
      </p:sp>
      <p:sp>
        <p:nvSpPr>
          <p:cNvPr id="8" name="Platshållare för bild 7"/>
          <p:cNvSpPr>
            <a:spLocks noGrp="1"/>
          </p:cNvSpPr>
          <p:nvPr>
            <p:ph type="pic" sz="quarter" idx="13"/>
          </p:nvPr>
        </p:nvSpPr>
        <p:spPr>
          <a:xfrm>
            <a:off x="7929600" y="4418012"/>
            <a:ext cx="3652800" cy="1980000"/>
          </a:xfrm>
          <a:solidFill>
            <a:schemeClr val="accent5"/>
          </a:solidFill>
        </p:spPr>
        <p:txBody>
          <a:bodyPr anchor="t" anchorCtr="1"/>
          <a:lstStyle>
            <a:lvl1pPr marL="0" indent="0">
              <a:buFontTx/>
              <a:buNone/>
              <a:defRPr>
                <a:solidFill>
                  <a:schemeClr val="bg1"/>
                </a:solidFill>
              </a:defRPr>
            </a:lvl1pPr>
          </a:lstStyle>
          <a:p>
            <a:endParaRPr lang="sv-SE"/>
          </a:p>
        </p:txBody>
      </p:sp>
      <p:pic>
        <p:nvPicPr>
          <p:cNvPr id="9" name="Bildobjekt 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214399" y="467862"/>
            <a:ext cx="1368000" cy="468276"/>
          </a:xfrm>
          <a:prstGeom prst="rect">
            <a:avLst/>
          </a:prstGeom>
        </p:spPr>
      </p:pic>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dirty="0" smtClean="0">
                <a:solidFill>
                  <a:schemeClr val="tx2"/>
                </a:solidFill>
              </a:rPr>
              <a:t>Klicka på </a:t>
            </a:r>
            <a:r>
              <a:rPr lang="sv-SE" sz="1400" b="1" dirty="0" smtClean="0">
                <a:solidFill>
                  <a:schemeClr val="tx2"/>
                </a:solidFill>
              </a:rPr>
              <a:t>STHLM</a:t>
            </a:r>
            <a:r>
              <a:rPr lang="sv-SE" sz="1400" baseline="0" dirty="0" smtClean="0">
                <a:solidFill>
                  <a:schemeClr val="tx2"/>
                </a:solidFill>
              </a:rPr>
              <a:t> </a:t>
            </a:r>
            <a:r>
              <a:rPr lang="sv-SE" sz="1400" b="1" baseline="0" dirty="0" smtClean="0">
                <a:solidFill>
                  <a:schemeClr val="tx2"/>
                </a:solidFill>
              </a:rPr>
              <a:t>bilder</a:t>
            </a:r>
            <a:r>
              <a:rPr lang="sv-SE" sz="1400" baseline="0" dirty="0" smtClean="0">
                <a:solidFill>
                  <a:schemeClr val="tx2"/>
                </a:solidFill>
              </a:rPr>
              <a:t> för att lägga till en bild. Om du har en egen bild, klicka direkt på ikonen som visas i rutan här till vänster på sidan.</a:t>
            </a:r>
            <a:endParaRPr lang="sv-SE" sz="1400" dirty="0" smtClean="0">
              <a:solidFill>
                <a:schemeClr val="tx2"/>
              </a:solidFill>
            </a:endParaRPr>
          </a:p>
        </p:txBody>
      </p:sp>
    </p:spTree>
    <p:extLst>
      <p:ext uri="{BB962C8B-B14F-4D97-AF65-F5344CB8AC3E}">
        <p14:creationId xmlns:p14="http://schemas.microsoft.com/office/powerpoint/2010/main" val="22905625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4 Bred">
    <p:spTree>
      <p:nvGrpSpPr>
        <p:cNvPr id="1" name=""/>
        <p:cNvGrpSpPr/>
        <p:nvPr/>
      </p:nvGrpSpPr>
      <p:grpSpPr>
        <a:xfrm>
          <a:off x="0" y="0"/>
          <a:ext cx="0" cy="0"/>
          <a:chOff x="0" y="0"/>
          <a:chExt cx="0" cy="0"/>
        </a:xfrm>
      </p:grpSpPr>
      <p:sp>
        <p:nvSpPr>
          <p:cNvPr id="6" name="Platshållare för text 16"/>
          <p:cNvSpPr txBox="1">
            <a:spLocks/>
          </p:cNvSpPr>
          <p:nvPr userDrawn="1"/>
        </p:nvSpPr>
        <p:spPr>
          <a:xfrm>
            <a:off x="609600" y="457201"/>
            <a:ext cx="7344000" cy="3960813"/>
          </a:xfrm>
          <a:prstGeom prst="rect">
            <a:avLst/>
          </a:prstGeom>
          <a:solidFill>
            <a:schemeClr val="tx2"/>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smtClean="0">
                <a:solidFill>
                  <a:srgbClr val="000000"/>
                </a:solidFill>
                <a:latin typeface="+mn-lt"/>
                <a:ea typeface="+mn-ea"/>
                <a:cs typeface="+mn-cs"/>
              </a:rPr>
              <a:t>  </a:t>
            </a:r>
            <a:endParaRPr lang="sv-SE" sz="2000" dirty="0">
              <a:solidFill>
                <a:srgbClr val="000000"/>
              </a:solidFill>
              <a:latin typeface="+mn-lt"/>
              <a:ea typeface="+mn-ea"/>
              <a:cs typeface="+mn-cs"/>
            </a:endParaRPr>
          </a:p>
        </p:txBody>
      </p:sp>
      <p:sp>
        <p:nvSpPr>
          <p:cNvPr id="2" name="Rubrik 1"/>
          <p:cNvSpPr>
            <a:spLocks noGrp="1"/>
          </p:cNvSpPr>
          <p:nvPr>
            <p:ph type="title"/>
          </p:nvPr>
        </p:nvSpPr>
        <p:spPr bwMode="white">
          <a:xfrm>
            <a:off x="911424" y="628016"/>
            <a:ext cx="6816757" cy="1144800"/>
          </a:xfrm>
        </p:spPr>
        <p:txBody>
          <a:bodyPr/>
          <a:lstStyle>
            <a:lvl1pPr>
              <a:defRPr>
                <a:solidFill>
                  <a:schemeClr val="bg1"/>
                </a:solidFill>
              </a:defRPr>
            </a:lvl1pPr>
          </a:lstStyle>
          <a:p>
            <a:r>
              <a:rPr lang="sv-SE" dirty="0" smtClean="0"/>
              <a:t>Klicka här för att ändra format</a:t>
            </a:r>
            <a:endParaRPr lang="sv-SE" dirty="0"/>
          </a:p>
        </p:txBody>
      </p:sp>
      <p:sp>
        <p:nvSpPr>
          <p:cNvPr id="10" name="Platshållare för text 9"/>
          <p:cNvSpPr>
            <a:spLocks noGrp="1"/>
          </p:cNvSpPr>
          <p:nvPr>
            <p:ph type="body" sz="quarter" idx="14"/>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Klicka här för att ändra format på bakgrundstexten</a:t>
            </a:r>
          </a:p>
        </p:txBody>
      </p:sp>
      <p:sp>
        <p:nvSpPr>
          <p:cNvPr id="8" name="Platshållare för bild 7"/>
          <p:cNvSpPr>
            <a:spLocks noGrp="1"/>
          </p:cNvSpPr>
          <p:nvPr>
            <p:ph type="pic" sz="quarter" idx="13"/>
          </p:nvPr>
        </p:nvSpPr>
        <p:spPr>
          <a:xfrm>
            <a:off x="7929600" y="4418012"/>
            <a:ext cx="3652800" cy="1980000"/>
          </a:xfrm>
          <a:solidFill>
            <a:schemeClr val="accent3"/>
          </a:solidFill>
        </p:spPr>
        <p:txBody>
          <a:bodyPr anchor="t" anchorCtr="1"/>
          <a:lstStyle>
            <a:lvl1pPr marL="0" indent="0">
              <a:buFontTx/>
              <a:buNone/>
              <a:defRPr>
                <a:solidFill>
                  <a:schemeClr val="bg1"/>
                </a:solidFill>
              </a:defRPr>
            </a:lvl1pPr>
          </a:lstStyle>
          <a:p>
            <a:endParaRPr lang="sv-SE"/>
          </a:p>
        </p:txBody>
      </p:sp>
      <p:pic>
        <p:nvPicPr>
          <p:cNvPr id="9" name="Bildobjekt 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214399" y="467862"/>
            <a:ext cx="1368000" cy="468276"/>
          </a:xfrm>
          <a:prstGeom prst="rect">
            <a:avLst/>
          </a:prstGeom>
        </p:spPr>
      </p:pic>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dirty="0" smtClean="0">
                <a:solidFill>
                  <a:schemeClr val="tx2"/>
                </a:solidFill>
              </a:rPr>
              <a:t>Klicka på </a:t>
            </a:r>
            <a:r>
              <a:rPr lang="sv-SE" sz="1400" b="1" dirty="0" smtClean="0">
                <a:solidFill>
                  <a:schemeClr val="tx2"/>
                </a:solidFill>
              </a:rPr>
              <a:t>STHLM</a:t>
            </a:r>
            <a:r>
              <a:rPr lang="sv-SE" sz="1400" baseline="0" dirty="0" smtClean="0">
                <a:solidFill>
                  <a:schemeClr val="tx2"/>
                </a:solidFill>
              </a:rPr>
              <a:t> </a:t>
            </a:r>
            <a:r>
              <a:rPr lang="sv-SE" sz="1400" b="1" baseline="0" dirty="0" smtClean="0">
                <a:solidFill>
                  <a:schemeClr val="tx2"/>
                </a:solidFill>
              </a:rPr>
              <a:t>bilder</a:t>
            </a:r>
            <a:r>
              <a:rPr lang="sv-SE" sz="1400" baseline="0" dirty="0" smtClean="0">
                <a:solidFill>
                  <a:schemeClr val="tx2"/>
                </a:solidFill>
              </a:rPr>
              <a:t> för att lägga till en bild. Om du har en egen bild, klicka direkt på ikonen som visas i rutan här till vänster på sidan.</a:t>
            </a:r>
            <a:endParaRPr lang="sv-SE" sz="1400" dirty="0" smtClean="0">
              <a:solidFill>
                <a:schemeClr val="tx2"/>
              </a:solidFill>
            </a:endParaRPr>
          </a:p>
        </p:txBody>
      </p:sp>
    </p:spTree>
    <p:extLst>
      <p:ext uri="{BB962C8B-B14F-4D97-AF65-F5344CB8AC3E}">
        <p14:creationId xmlns:p14="http://schemas.microsoft.com/office/powerpoint/2010/main" val="41976353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4"/>
          <p:cNvSpPr>
            <a:spLocks noGrp="1"/>
          </p:cNvSpPr>
          <p:nvPr>
            <p:ph type="body" sz="quarter" idx="13" hasCustomPrompt="1"/>
          </p:nvPr>
        </p:nvSpPr>
        <p:spPr>
          <a:xfrm>
            <a:off x="613833" y="5733256"/>
            <a:ext cx="9710400" cy="180000"/>
          </a:xfrm>
        </p:spPr>
        <p:txBody>
          <a:bodyPr/>
          <a:lstStyle>
            <a:lvl1pPr marL="0" indent="0">
              <a:buNone/>
              <a:defRPr sz="1000" baseline="0"/>
            </a:lvl1pPr>
          </a:lstStyle>
          <a:p>
            <a:pPr lvl="0"/>
            <a:r>
              <a:rPr lang="sv-SE" dirty="0" smtClean="0"/>
              <a:t>Skriv </a:t>
            </a:r>
            <a:r>
              <a:rPr lang="sv-SE" dirty="0" err="1" smtClean="0"/>
              <a:t>ev</a:t>
            </a:r>
            <a:r>
              <a:rPr lang="sv-SE" dirty="0" smtClean="0"/>
              <a:t> källa</a:t>
            </a:r>
            <a:endParaRPr lang="sv-SE" dirty="0"/>
          </a:p>
        </p:txBody>
      </p:sp>
      <p:sp>
        <p:nvSpPr>
          <p:cNvPr id="4" name="Platshållare för datum 3"/>
          <p:cNvSpPr>
            <a:spLocks noGrp="1"/>
          </p:cNvSpPr>
          <p:nvPr>
            <p:ph type="dt" sz="half" idx="14"/>
          </p:nvPr>
        </p:nvSpPr>
        <p:spPr/>
        <p:txBody>
          <a:bodyPr/>
          <a:lstStyle/>
          <a:p>
            <a:r>
              <a:rPr lang="sv-SE" smtClean="0"/>
              <a:t>20XX-XX-XX</a:t>
            </a:r>
            <a:endParaRPr lang="sv-SE" dirty="0"/>
          </a:p>
        </p:txBody>
      </p:sp>
      <p:sp>
        <p:nvSpPr>
          <p:cNvPr id="6" name="Platshållare för sidfot 5"/>
          <p:cNvSpPr>
            <a:spLocks noGrp="1"/>
          </p:cNvSpPr>
          <p:nvPr>
            <p:ph type="ftr" sz="quarter" idx="15"/>
          </p:nvPr>
        </p:nvSpPr>
        <p:spPr/>
        <p:txBody>
          <a:bodyPr/>
          <a:lstStyle/>
          <a:p>
            <a:r>
              <a:rPr lang="sv-SE" smtClean="0"/>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1277276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spalter">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609600" y="1440001"/>
            <a:ext cx="5184000" cy="396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6406913" y="1440000"/>
            <a:ext cx="5184000" cy="396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9" name="Platshållare för text 4"/>
          <p:cNvSpPr>
            <a:spLocks noGrp="1"/>
          </p:cNvSpPr>
          <p:nvPr>
            <p:ph type="body" sz="quarter" idx="13" hasCustomPrompt="1"/>
          </p:nvPr>
        </p:nvSpPr>
        <p:spPr>
          <a:xfrm>
            <a:off x="613832" y="5445224"/>
            <a:ext cx="5184000" cy="180000"/>
          </a:xfrm>
        </p:spPr>
        <p:txBody>
          <a:bodyPr/>
          <a:lstStyle>
            <a:lvl1pPr marL="0" indent="0">
              <a:buNone/>
              <a:defRPr sz="1000" baseline="0"/>
            </a:lvl1pPr>
          </a:lstStyle>
          <a:p>
            <a:pPr lvl="0"/>
            <a:r>
              <a:rPr lang="sv-SE" dirty="0" smtClean="0"/>
              <a:t>Skriv </a:t>
            </a:r>
            <a:r>
              <a:rPr lang="sv-SE" dirty="0" err="1" smtClean="0"/>
              <a:t>ev</a:t>
            </a:r>
            <a:r>
              <a:rPr lang="sv-SE" dirty="0" smtClean="0"/>
              <a:t> källa</a:t>
            </a:r>
            <a:endParaRPr lang="sv-SE" dirty="0"/>
          </a:p>
        </p:txBody>
      </p:sp>
      <p:sp>
        <p:nvSpPr>
          <p:cNvPr id="10" name="Platshållare för text 4"/>
          <p:cNvSpPr>
            <a:spLocks noGrp="1"/>
          </p:cNvSpPr>
          <p:nvPr>
            <p:ph type="body" sz="quarter" idx="14" hasCustomPrompt="1"/>
          </p:nvPr>
        </p:nvSpPr>
        <p:spPr>
          <a:xfrm>
            <a:off x="6406913" y="5445224"/>
            <a:ext cx="5184000" cy="180000"/>
          </a:xfrm>
        </p:spPr>
        <p:txBody>
          <a:bodyPr/>
          <a:lstStyle>
            <a:lvl1pPr marL="0" indent="0">
              <a:buNone/>
              <a:defRPr sz="1000" baseline="0"/>
            </a:lvl1pPr>
          </a:lstStyle>
          <a:p>
            <a:pPr lvl="0"/>
            <a:r>
              <a:rPr lang="sv-SE" dirty="0" smtClean="0"/>
              <a:t>Skriv </a:t>
            </a:r>
            <a:r>
              <a:rPr lang="sv-SE" dirty="0" err="1" smtClean="0"/>
              <a:t>ev</a:t>
            </a:r>
            <a:r>
              <a:rPr lang="sv-SE" dirty="0" smtClean="0"/>
              <a:t> källa</a:t>
            </a:r>
            <a:endParaRPr lang="sv-SE" dirty="0"/>
          </a:p>
        </p:txBody>
      </p:sp>
      <p:sp>
        <p:nvSpPr>
          <p:cNvPr id="11" name="Platshållare för datum 10"/>
          <p:cNvSpPr>
            <a:spLocks noGrp="1"/>
          </p:cNvSpPr>
          <p:nvPr>
            <p:ph type="dt" sz="half" idx="10"/>
          </p:nvPr>
        </p:nvSpPr>
        <p:spPr/>
        <p:txBody>
          <a:bodyPr/>
          <a:lstStyle/>
          <a:p>
            <a:r>
              <a:rPr lang="sv-SE" smtClean="0"/>
              <a:t>20XX-XX-XX</a:t>
            </a:r>
            <a:endParaRPr lang="sv-SE" dirty="0"/>
          </a:p>
        </p:txBody>
      </p:sp>
      <p:sp>
        <p:nvSpPr>
          <p:cNvPr id="12" name="Platshållare för sidfot 11"/>
          <p:cNvSpPr>
            <a:spLocks noGrp="1"/>
          </p:cNvSpPr>
          <p:nvPr>
            <p:ph type="ftr" sz="quarter" idx="11"/>
          </p:nvPr>
        </p:nvSpPr>
        <p:spPr/>
        <p:txBody>
          <a:bodyPr/>
          <a:lstStyle/>
          <a:p>
            <a:r>
              <a:rPr lang="sv-SE" smtClean="0"/>
              <a:t>Skriv eventuell sidfot här</a:t>
            </a:r>
            <a:endParaRPr lang="sv-SE" dirty="0"/>
          </a:p>
        </p:txBody>
      </p:sp>
      <p:sp>
        <p:nvSpPr>
          <p:cNvPr id="13" name="Platshållare för bildnummer 12"/>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33599067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457200"/>
            <a:ext cx="10972800" cy="831600"/>
          </a:xfrm>
          <a:prstGeom prst="rect">
            <a:avLst/>
          </a:prstGeom>
        </p:spPr>
        <p:txBody>
          <a:bodyPr vert="horz" lIns="0" tIns="0" rIns="0" bIns="0" rtlCol="0" anchor="t" anchorCtr="0">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609600" y="1440001"/>
            <a:ext cx="9710869" cy="4294050"/>
          </a:xfrm>
          <a:prstGeom prst="rect">
            <a:avLst/>
          </a:prstGeom>
        </p:spPr>
        <p:txBody>
          <a:bodyPr vert="horz" lIns="0" tIns="0" rIns="0" bIns="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10526400" y="6186018"/>
            <a:ext cx="1056000" cy="144000"/>
          </a:xfrm>
          <a:prstGeom prst="rect">
            <a:avLst/>
          </a:prstGeom>
        </p:spPr>
        <p:txBody>
          <a:bodyPr vert="horz" lIns="0" tIns="0" rIns="0" bIns="0" rtlCol="0" anchor="ctr"/>
          <a:lstStyle>
            <a:lvl1pPr algn="r">
              <a:defRPr sz="800">
                <a:solidFill>
                  <a:schemeClr val="tx1"/>
                </a:solidFill>
              </a:defRPr>
            </a:lvl1pPr>
          </a:lstStyle>
          <a:p>
            <a:r>
              <a:rPr lang="sv-SE" smtClean="0"/>
              <a:t>20XX-XX-XX</a:t>
            </a:r>
            <a:endParaRPr lang="sv-SE" dirty="0"/>
          </a:p>
        </p:txBody>
      </p:sp>
      <p:sp>
        <p:nvSpPr>
          <p:cNvPr id="5" name="Platshållare för sidfot 4"/>
          <p:cNvSpPr>
            <a:spLocks noGrp="1"/>
          </p:cNvSpPr>
          <p:nvPr>
            <p:ph type="ftr" sz="quarter" idx="3"/>
          </p:nvPr>
        </p:nvSpPr>
        <p:spPr>
          <a:xfrm>
            <a:off x="2904000" y="6325501"/>
            <a:ext cx="6384000" cy="144000"/>
          </a:xfrm>
          <a:prstGeom prst="rect">
            <a:avLst/>
          </a:prstGeom>
        </p:spPr>
        <p:txBody>
          <a:bodyPr vert="horz" lIns="0" tIns="0" rIns="0" bIns="0" rtlCol="0" anchor="ctr"/>
          <a:lstStyle>
            <a:lvl1pPr algn="ctr">
              <a:defRPr sz="800">
                <a:solidFill>
                  <a:schemeClr val="tx1"/>
                </a:solidFill>
              </a:defRPr>
            </a:lvl1pPr>
          </a:lstStyle>
          <a:p>
            <a:r>
              <a:rPr lang="sv-SE" smtClean="0"/>
              <a:t>Skriv eventuell sidfot här</a:t>
            </a:r>
            <a:endParaRPr lang="sv-SE" dirty="0"/>
          </a:p>
        </p:txBody>
      </p:sp>
      <p:sp>
        <p:nvSpPr>
          <p:cNvPr id="6" name="Platshållare för bildnummer 5"/>
          <p:cNvSpPr>
            <a:spLocks noGrp="1"/>
          </p:cNvSpPr>
          <p:nvPr>
            <p:ph type="sldNum" sz="quarter" idx="4"/>
          </p:nvPr>
        </p:nvSpPr>
        <p:spPr>
          <a:xfrm>
            <a:off x="10910400" y="6325501"/>
            <a:ext cx="672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dirty="0"/>
          </a:p>
        </p:txBody>
      </p:sp>
      <p:pic>
        <p:nvPicPr>
          <p:cNvPr id="7" name="Bildobjekt 6"/>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23392" y="6125548"/>
            <a:ext cx="1367161" cy="468000"/>
          </a:xfrm>
          <a:prstGeom prst="rect">
            <a:avLst/>
          </a:prstGeom>
        </p:spPr>
      </p:pic>
    </p:spTree>
    <p:extLst>
      <p:ext uri="{BB962C8B-B14F-4D97-AF65-F5344CB8AC3E}">
        <p14:creationId xmlns:p14="http://schemas.microsoft.com/office/powerpoint/2010/main" val="338848792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6" r:id="rId3"/>
    <p:sldLayoutId id="2147483657" r:id="rId4"/>
    <p:sldLayoutId id="2147483658" r:id="rId5"/>
    <p:sldLayoutId id="2147483659" r:id="rId6"/>
    <p:sldLayoutId id="2147483660" r:id="rId7"/>
    <p:sldLayoutId id="2147483650" r:id="rId8"/>
    <p:sldLayoutId id="2147483652" r:id="rId9"/>
    <p:sldLayoutId id="2147483664" r:id="rId10"/>
    <p:sldLayoutId id="2147483665" r:id="rId11"/>
    <p:sldLayoutId id="2147483668" r:id="rId12"/>
    <p:sldLayoutId id="2147483667" r:id="rId13"/>
    <p:sldLayoutId id="2147483653" r:id="rId14"/>
    <p:sldLayoutId id="2147483654" r:id="rId15"/>
    <p:sldLayoutId id="2147483655" r:id="rId16"/>
    <p:sldLayoutId id="2147483651" r:id="rId17"/>
    <p:sldLayoutId id="2147483661" r:id="rId18"/>
    <p:sldLayoutId id="2147483662" r:id="rId19"/>
    <p:sldLayoutId id="2147483663" r:id="rId20"/>
  </p:sldLayoutIdLst>
  <p:timing>
    <p:tnLst>
      <p:par>
        <p:cTn id="1" dur="indefinite" restart="never" nodeType="tmRoot"/>
      </p:par>
    </p:tnLst>
  </p:timing>
  <p:hf sldNum="0" hdr="0" ftr="0" dt="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emf"/><Relationship Id="rId5" Type="http://schemas.openxmlformats.org/officeDocument/2006/relationships/image" Target="../media/image6.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5.emf"/><Relationship Id="rId5" Type="http://schemas.openxmlformats.org/officeDocument/2006/relationships/image" Target="../media/image6.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smtClean="0"/>
              <a:t>Älskade barn </a:t>
            </a:r>
            <a:r>
              <a:rPr lang="sv-SE" i="1" dirty="0" smtClean="0"/>
              <a:t>i skolan</a:t>
            </a:r>
            <a:endParaRPr lang="sv-SE" dirty="0"/>
          </a:p>
        </p:txBody>
      </p:sp>
      <p:sp>
        <p:nvSpPr>
          <p:cNvPr id="5" name="Underrubrik 4"/>
          <p:cNvSpPr>
            <a:spLocks noGrp="1"/>
          </p:cNvSpPr>
          <p:nvPr>
            <p:ph type="subTitle" idx="1"/>
          </p:nvPr>
        </p:nvSpPr>
        <p:spPr/>
        <p:txBody>
          <a:bodyPr/>
          <a:lstStyle/>
          <a:p>
            <a:r>
              <a:rPr lang="sv-SE" b="1" i="1" dirty="0"/>
              <a:t>Ett EU projekt medfinansierat av </a:t>
            </a:r>
            <a:endParaRPr lang="sv-SE" b="1" i="1" dirty="0" smtClean="0"/>
          </a:p>
          <a:p>
            <a:r>
              <a:rPr lang="sv-SE" b="1" i="1" dirty="0" smtClean="0"/>
              <a:t>Asyl</a:t>
            </a:r>
            <a:r>
              <a:rPr lang="sv-SE" b="1" i="1" dirty="0"/>
              <a:t>, Migrations och Integrationsfonden</a:t>
            </a:r>
            <a:endParaRPr lang="sv-SE" dirty="0"/>
          </a:p>
          <a:p>
            <a:endParaRPr lang="sv-SE" dirty="0"/>
          </a:p>
        </p:txBody>
      </p:sp>
      <p:pic>
        <p:nvPicPr>
          <p:cNvPr id="6" name="Bildobjekt 5"/>
          <p:cNvPicPr/>
          <p:nvPr/>
        </p:nvPicPr>
        <p:blipFill>
          <a:blip r:embed="rId3">
            <a:extLst>
              <a:ext uri="{28A0092B-C50C-407E-A947-70E740481C1C}">
                <a14:useLocalDpi xmlns:a14="http://schemas.microsoft.com/office/drawing/2010/main" val="0"/>
              </a:ext>
            </a:extLst>
          </a:blip>
          <a:srcRect/>
          <a:stretch>
            <a:fillRect/>
          </a:stretch>
        </p:blipFill>
        <p:spPr bwMode="auto">
          <a:xfrm>
            <a:off x="8832304" y="5661248"/>
            <a:ext cx="1285875" cy="820420"/>
          </a:xfrm>
          <a:prstGeom prst="rect">
            <a:avLst/>
          </a:prstGeom>
          <a:noFill/>
          <a:ln>
            <a:noFill/>
          </a:ln>
        </p:spPr>
      </p:pic>
      <p:pic>
        <p:nvPicPr>
          <p:cNvPr id="7" name="Bildobjekt 6"/>
          <p:cNvPicPr/>
          <p:nvPr/>
        </p:nvPicPr>
        <p:blipFill>
          <a:blip r:embed="rId4" cstate="print">
            <a:extLst>
              <a:ext uri="{28A0092B-C50C-407E-A947-70E740481C1C}">
                <a14:useLocalDpi xmlns:a14="http://schemas.microsoft.com/office/drawing/2010/main" val="0"/>
              </a:ext>
            </a:extLst>
          </a:blip>
          <a:stretch>
            <a:fillRect/>
          </a:stretch>
        </p:blipFill>
        <p:spPr>
          <a:xfrm>
            <a:off x="10704512" y="5564093"/>
            <a:ext cx="857250" cy="889000"/>
          </a:xfrm>
          <a:prstGeom prst="rect">
            <a:avLst/>
          </a:prstGeom>
        </p:spPr>
      </p:pic>
    </p:spTree>
    <p:extLst>
      <p:ext uri="{BB962C8B-B14F-4D97-AF65-F5344CB8AC3E}">
        <p14:creationId xmlns:p14="http://schemas.microsoft.com/office/powerpoint/2010/main" val="460832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Ett samarbete mellan </a:t>
            </a:r>
            <a:r>
              <a:rPr lang="sv-SE" dirty="0" smtClean="0"/>
              <a:t/>
            </a:r>
            <a:br>
              <a:rPr lang="sv-SE" dirty="0" smtClean="0"/>
            </a:br>
            <a:r>
              <a:rPr lang="sv-SE" dirty="0" smtClean="0"/>
              <a:t>Spånga-Tensta </a:t>
            </a:r>
            <a:r>
              <a:rPr lang="sv-SE" dirty="0"/>
              <a:t>stadsdelsförvaltning, Studiefrämjandet och Utbildningsförvaltningen.</a:t>
            </a:r>
            <a:br>
              <a:rPr lang="sv-SE" dirty="0"/>
            </a:br>
            <a:endParaRPr lang="sv-SE" dirty="0"/>
          </a:p>
        </p:txBody>
      </p:sp>
      <p:sp>
        <p:nvSpPr>
          <p:cNvPr id="3" name="Underrubrik 2"/>
          <p:cNvSpPr>
            <a:spLocks noGrp="1"/>
          </p:cNvSpPr>
          <p:nvPr>
            <p:ph type="subTitle" idx="1"/>
          </p:nvPr>
        </p:nvSpPr>
        <p:spPr>
          <a:xfrm>
            <a:off x="623392" y="2132856"/>
            <a:ext cx="7296811" cy="1752600"/>
          </a:xfrm>
        </p:spPr>
        <p:txBody>
          <a:bodyPr/>
          <a:lstStyle/>
          <a:p>
            <a:endParaRPr lang="sv-SE" b="1" dirty="0" smtClean="0"/>
          </a:p>
          <a:p>
            <a:r>
              <a:rPr lang="sv-SE" b="1" dirty="0" smtClean="0"/>
              <a:t>Föräldrasamtal  i studiecirkelform för förälder </a:t>
            </a:r>
            <a:r>
              <a:rPr lang="sv-SE" b="1" dirty="0"/>
              <a:t>i nytt </a:t>
            </a:r>
            <a:r>
              <a:rPr lang="sv-SE" b="1" dirty="0" smtClean="0"/>
              <a:t>land.</a:t>
            </a:r>
          </a:p>
          <a:p>
            <a:r>
              <a:rPr lang="sv-SE" b="1" dirty="0" smtClean="0"/>
              <a:t>Genomförs under två läsår: 2016/2017 och 2017/2018</a:t>
            </a:r>
            <a:endParaRPr lang="sv-SE" dirty="0"/>
          </a:p>
          <a:p>
            <a:endParaRPr lang="sv-SE" dirty="0"/>
          </a:p>
        </p:txBody>
      </p:sp>
      <p:pic>
        <p:nvPicPr>
          <p:cNvPr id="4" name="Bildobjekt 3"/>
          <p:cNvPicPr/>
          <p:nvPr/>
        </p:nvPicPr>
        <p:blipFill>
          <a:blip r:embed="rId3" cstate="print">
            <a:extLst>
              <a:ext uri="{28A0092B-C50C-407E-A947-70E740481C1C}">
                <a14:useLocalDpi xmlns:a14="http://schemas.microsoft.com/office/drawing/2010/main" val="0"/>
              </a:ext>
            </a:extLst>
          </a:blip>
          <a:stretch>
            <a:fillRect/>
          </a:stretch>
        </p:blipFill>
        <p:spPr>
          <a:xfrm>
            <a:off x="10704512" y="5564093"/>
            <a:ext cx="857250" cy="889000"/>
          </a:xfrm>
          <a:prstGeom prst="rect">
            <a:avLst/>
          </a:prstGeom>
        </p:spPr>
      </p:pic>
      <p:pic>
        <p:nvPicPr>
          <p:cNvPr id="5" name="Bildobjekt 4"/>
          <p:cNvPicPr/>
          <p:nvPr/>
        </p:nvPicPr>
        <p:blipFill>
          <a:blip r:embed="rId4">
            <a:extLst>
              <a:ext uri="{28A0092B-C50C-407E-A947-70E740481C1C}">
                <a14:useLocalDpi xmlns:a14="http://schemas.microsoft.com/office/drawing/2010/main" val="0"/>
              </a:ext>
            </a:extLst>
          </a:blip>
          <a:srcRect/>
          <a:stretch>
            <a:fillRect/>
          </a:stretch>
        </p:blipFill>
        <p:spPr bwMode="auto">
          <a:xfrm>
            <a:off x="8832304" y="5661248"/>
            <a:ext cx="1285875" cy="820420"/>
          </a:xfrm>
          <a:prstGeom prst="rect">
            <a:avLst/>
          </a:prstGeom>
          <a:noFill/>
          <a:ln>
            <a:noFill/>
          </a:ln>
        </p:spPr>
      </p:pic>
    </p:spTree>
    <p:extLst>
      <p:ext uri="{BB962C8B-B14F-4D97-AF65-F5344CB8AC3E}">
        <p14:creationId xmlns:p14="http://schemas.microsoft.com/office/powerpoint/2010/main" val="1240197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09600" y="457200"/>
            <a:ext cx="7320000" cy="1027584"/>
          </a:xfrm>
        </p:spPr>
        <p:txBody>
          <a:bodyPr/>
          <a:lstStyle/>
          <a:p>
            <a:r>
              <a:rPr lang="sv-SE" dirty="0" smtClean="0"/>
              <a:t>Deltagande skolor är i första hand de </a:t>
            </a:r>
            <a:br>
              <a:rPr lang="sv-SE" dirty="0" smtClean="0"/>
            </a:br>
            <a:r>
              <a:rPr lang="sv-SE" dirty="0" smtClean="0"/>
              <a:t>kommunala F-6 skolorna i Tensta.</a:t>
            </a:r>
            <a:endParaRPr lang="sv-SE" dirty="0"/>
          </a:p>
        </p:txBody>
      </p:sp>
      <p:sp>
        <p:nvSpPr>
          <p:cNvPr id="3" name="Underrubrik 2"/>
          <p:cNvSpPr>
            <a:spLocks noGrp="1"/>
          </p:cNvSpPr>
          <p:nvPr>
            <p:ph type="subTitle" idx="1"/>
          </p:nvPr>
        </p:nvSpPr>
        <p:spPr>
          <a:xfrm>
            <a:off x="623392" y="1628800"/>
            <a:ext cx="7296811" cy="1752600"/>
          </a:xfrm>
        </p:spPr>
        <p:txBody>
          <a:bodyPr/>
          <a:lstStyle/>
          <a:p>
            <a:r>
              <a:rPr lang="sv-SE" dirty="0" smtClean="0"/>
              <a:t>Även friskolorna kommer att erbjudas att vara med. </a:t>
            </a:r>
            <a:endParaRPr lang="sv-SE" dirty="0"/>
          </a:p>
        </p:txBody>
      </p:sp>
      <p:pic>
        <p:nvPicPr>
          <p:cNvPr id="4" name="Bildobjekt 3"/>
          <p:cNvPicPr/>
          <p:nvPr/>
        </p:nvPicPr>
        <p:blipFill>
          <a:blip r:embed="rId3" cstate="print">
            <a:extLst>
              <a:ext uri="{28A0092B-C50C-407E-A947-70E740481C1C}">
                <a14:useLocalDpi xmlns:a14="http://schemas.microsoft.com/office/drawing/2010/main" val="0"/>
              </a:ext>
            </a:extLst>
          </a:blip>
          <a:stretch>
            <a:fillRect/>
          </a:stretch>
        </p:blipFill>
        <p:spPr>
          <a:xfrm>
            <a:off x="10704512" y="5564093"/>
            <a:ext cx="857250" cy="889000"/>
          </a:xfrm>
          <a:prstGeom prst="rect">
            <a:avLst/>
          </a:prstGeom>
        </p:spPr>
      </p:pic>
      <p:pic>
        <p:nvPicPr>
          <p:cNvPr id="5" name="Bildobjekt 4"/>
          <p:cNvPicPr/>
          <p:nvPr/>
        </p:nvPicPr>
        <p:blipFill>
          <a:blip r:embed="rId4">
            <a:extLst>
              <a:ext uri="{28A0092B-C50C-407E-A947-70E740481C1C}">
                <a14:useLocalDpi xmlns:a14="http://schemas.microsoft.com/office/drawing/2010/main" val="0"/>
              </a:ext>
            </a:extLst>
          </a:blip>
          <a:srcRect/>
          <a:stretch>
            <a:fillRect/>
          </a:stretch>
        </p:blipFill>
        <p:spPr bwMode="auto">
          <a:xfrm>
            <a:off x="8832304" y="5661248"/>
            <a:ext cx="1285875" cy="820420"/>
          </a:xfrm>
          <a:prstGeom prst="rect">
            <a:avLst/>
          </a:prstGeom>
          <a:noFill/>
          <a:ln>
            <a:noFill/>
          </a:ln>
        </p:spPr>
      </p:pic>
    </p:spTree>
    <p:extLst>
      <p:ext uri="{BB962C8B-B14F-4D97-AF65-F5344CB8AC3E}">
        <p14:creationId xmlns:p14="http://schemas.microsoft.com/office/powerpoint/2010/main" val="1470335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spcAft>
                <a:spcPts val="600"/>
              </a:spcAft>
            </a:pPr>
            <a:r>
              <a:rPr lang="sv-SE" dirty="0" smtClean="0"/>
              <a:t>”Älskade barn </a:t>
            </a:r>
            <a:r>
              <a:rPr lang="sv-SE" i="1" dirty="0" smtClean="0"/>
              <a:t>i skolan”</a:t>
            </a:r>
            <a:br>
              <a:rPr lang="sv-SE" i="1" dirty="0" smtClean="0"/>
            </a:br>
            <a:r>
              <a:rPr lang="sv-SE" sz="2800" dirty="0"/>
              <a:t>s</a:t>
            </a:r>
            <a:r>
              <a:rPr lang="sv-SE" sz="2800" dirty="0" smtClean="0"/>
              <a:t>amverkan i ett större sammanhang</a:t>
            </a:r>
            <a:endParaRPr lang="sv-SE" sz="2800" dirty="0"/>
          </a:p>
        </p:txBody>
      </p:sp>
      <p:sp>
        <p:nvSpPr>
          <p:cNvPr id="3" name="Platshållare för text 2"/>
          <p:cNvSpPr>
            <a:spLocks noGrp="1"/>
          </p:cNvSpPr>
          <p:nvPr>
            <p:ph type="body" sz="quarter" idx="14"/>
          </p:nvPr>
        </p:nvSpPr>
        <p:spPr/>
        <p:txBody>
          <a:bodyPr/>
          <a:lstStyle/>
          <a:p>
            <a:r>
              <a:rPr lang="sv-SE" b="1" dirty="0" smtClean="0"/>
              <a:t>”Förebyggandets konst” </a:t>
            </a:r>
            <a:r>
              <a:rPr lang="sv-SE" sz="1800" dirty="0" smtClean="0"/>
              <a:t>Regeringsuppdrag 2002</a:t>
            </a:r>
          </a:p>
          <a:p>
            <a:r>
              <a:rPr lang="sv-SE" b="1" dirty="0" smtClean="0"/>
              <a:t>”KASAM - Känslan av sammanhang” </a:t>
            </a:r>
            <a:r>
              <a:rPr lang="sv-SE" sz="1800" b="1" dirty="0" smtClean="0"/>
              <a:t>för ALLA inblandade</a:t>
            </a:r>
          </a:p>
          <a:p>
            <a:r>
              <a:rPr lang="sv-SE" sz="1800" dirty="0" smtClean="0"/>
              <a:t>Ur barnens perspektiv: </a:t>
            </a:r>
          </a:p>
          <a:p>
            <a:r>
              <a:rPr lang="sv-SE" b="1" dirty="0" smtClean="0"/>
              <a:t>		Föräldrarnas betydelse</a:t>
            </a:r>
          </a:p>
          <a:p>
            <a:r>
              <a:rPr lang="sv-SE" b="1" dirty="0"/>
              <a:t>	</a:t>
            </a:r>
            <a:r>
              <a:rPr lang="sv-SE" b="1" dirty="0" smtClean="0"/>
              <a:t>Skolans betydelse	Fritidens betydelse</a:t>
            </a:r>
            <a:endParaRPr lang="sv-SE" b="1" dirty="0"/>
          </a:p>
          <a:p>
            <a:r>
              <a:rPr lang="sv-SE" b="1" dirty="0" smtClean="0"/>
              <a:t>		Samverkan mellan alla parter</a:t>
            </a:r>
            <a:endParaRPr lang="sv-SE" b="1" dirty="0"/>
          </a:p>
        </p:txBody>
      </p:sp>
      <p:pic>
        <p:nvPicPr>
          <p:cNvPr id="6" name="Bildobjekt 5"/>
          <p:cNvPicPr/>
          <p:nvPr/>
        </p:nvPicPr>
        <p:blipFill>
          <a:blip r:embed="rId3" cstate="print">
            <a:extLst>
              <a:ext uri="{28A0092B-C50C-407E-A947-70E740481C1C}">
                <a14:useLocalDpi xmlns:a14="http://schemas.microsoft.com/office/drawing/2010/main" val="0"/>
              </a:ext>
            </a:extLst>
          </a:blip>
          <a:stretch>
            <a:fillRect/>
          </a:stretch>
        </p:blipFill>
        <p:spPr>
          <a:xfrm>
            <a:off x="695400" y="5445224"/>
            <a:ext cx="857250" cy="889000"/>
          </a:xfrm>
          <a:prstGeom prst="rect">
            <a:avLst/>
          </a:prstGeom>
        </p:spPr>
      </p:pic>
      <p:pic>
        <p:nvPicPr>
          <p:cNvPr id="7" name="Bildobjekt 6"/>
          <p:cNvPicPr/>
          <p:nvPr/>
        </p:nvPicPr>
        <p:blipFill>
          <a:blip r:embed="rId4">
            <a:extLst>
              <a:ext uri="{28A0092B-C50C-407E-A947-70E740481C1C}">
                <a14:useLocalDpi xmlns:a14="http://schemas.microsoft.com/office/drawing/2010/main" val="0"/>
              </a:ext>
            </a:extLst>
          </a:blip>
          <a:srcRect/>
          <a:stretch>
            <a:fillRect/>
          </a:stretch>
        </p:blipFill>
        <p:spPr bwMode="auto">
          <a:xfrm>
            <a:off x="2068562" y="5445224"/>
            <a:ext cx="1285875" cy="820420"/>
          </a:xfrm>
          <a:prstGeom prst="rect">
            <a:avLst/>
          </a:prstGeom>
          <a:noFill/>
          <a:ln>
            <a:noFill/>
          </a:ln>
        </p:spPr>
      </p:pic>
      <p:pic>
        <p:nvPicPr>
          <p:cNvPr id="8" name="Platshållare för bild 14"/>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12632" b="12632"/>
          <a:stretch>
            <a:fillRect/>
          </a:stretch>
        </p:blipFill>
        <p:spPr/>
      </p:pic>
    </p:spTree>
    <p:extLst>
      <p:ext uri="{BB962C8B-B14F-4D97-AF65-F5344CB8AC3E}">
        <p14:creationId xmlns:p14="http://schemas.microsoft.com/office/powerpoint/2010/main" val="3827615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spcAft>
                <a:spcPts val="600"/>
              </a:spcAft>
            </a:pPr>
            <a:r>
              <a:rPr lang="sv-SE" sz="2800" dirty="0" smtClean="0"/>
              <a:t>Hur tänker vi på föräldrar som resurser</a:t>
            </a:r>
            <a:br>
              <a:rPr lang="sv-SE" sz="2800" dirty="0" smtClean="0"/>
            </a:br>
            <a:r>
              <a:rPr lang="sv-SE" sz="2800" dirty="0" smtClean="0"/>
              <a:t>för sina barn?</a:t>
            </a:r>
            <a:endParaRPr lang="sv-SE" sz="2800" dirty="0"/>
          </a:p>
        </p:txBody>
      </p:sp>
      <p:sp>
        <p:nvSpPr>
          <p:cNvPr id="3" name="Platshållare för text 2"/>
          <p:cNvSpPr>
            <a:spLocks noGrp="1"/>
          </p:cNvSpPr>
          <p:nvPr>
            <p:ph type="body" sz="quarter" idx="14"/>
          </p:nvPr>
        </p:nvSpPr>
        <p:spPr>
          <a:xfrm>
            <a:off x="911424" y="1556793"/>
            <a:ext cx="6816757" cy="2664296"/>
          </a:xfrm>
        </p:spPr>
        <p:txBody>
          <a:bodyPr/>
          <a:lstStyle/>
          <a:p>
            <a:r>
              <a:rPr lang="sv-SE" b="1" dirty="0" smtClean="0"/>
              <a:t>OM föräldrar är viktiga……</a:t>
            </a:r>
          </a:p>
          <a:p>
            <a:r>
              <a:rPr lang="sv-SE" dirty="0" smtClean="0"/>
              <a:t>Hur ökar vi deras känsla av sammanhang? </a:t>
            </a:r>
          </a:p>
          <a:p>
            <a:r>
              <a:rPr lang="sv-SE" b="1" dirty="0" smtClean="0"/>
              <a:t>Mycket  i dagens samhälle handlar om att välja…..</a:t>
            </a:r>
          </a:p>
          <a:p>
            <a:r>
              <a:rPr lang="sv-SE" dirty="0" smtClean="0"/>
              <a:t>Hur ger vi ”nya föräldrar i Sverige” möjlighet att välja på sina villkor, utifrån </a:t>
            </a:r>
            <a:r>
              <a:rPr lang="sv-SE" b="1" dirty="0" smtClean="0"/>
              <a:t>sin</a:t>
            </a:r>
            <a:r>
              <a:rPr lang="sv-SE" dirty="0" smtClean="0"/>
              <a:t> känsla av sammanhang?</a:t>
            </a:r>
          </a:p>
          <a:p>
            <a:r>
              <a:rPr lang="sv-SE" dirty="0" smtClean="0"/>
              <a:t>Folkbildning, samtal, studiecirklar – Studiefrämjandet!</a:t>
            </a:r>
            <a:endParaRPr lang="sv-SE" dirty="0"/>
          </a:p>
        </p:txBody>
      </p:sp>
      <p:pic>
        <p:nvPicPr>
          <p:cNvPr id="7" name="Platshållare för bild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9355" b="9355"/>
          <a:stretch>
            <a:fillRect/>
          </a:stretch>
        </p:blipFill>
        <p:spPr/>
      </p:pic>
      <p:pic>
        <p:nvPicPr>
          <p:cNvPr id="8" name="Bildobjekt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8328" y="1592796"/>
            <a:ext cx="1728192" cy="2592288"/>
          </a:xfrm>
          <a:prstGeom prst="rect">
            <a:avLst/>
          </a:prstGeom>
        </p:spPr>
      </p:pic>
      <p:pic>
        <p:nvPicPr>
          <p:cNvPr id="9" name="Bildobjekt 8"/>
          <p:cNvPicPr/>
          <p:nvPr/>
        </p:nvPicPr>
        <p:blipFill>
          <a:blip r:embed="rId5" cstate="print">
            <a:extLst>
              <a:ext uri="{28A0092B-C50C-407E-A947-70E740481C1C}">
                <a14:useLocalDpi xmlns:a14="http://schemas.microsoft.com/office/drawing/2010/main" val="0"/>
              </a:ext>
            </a:extLst>
          </a:blip>
          <a:stretch>
            <a:fillRect/>
          </a:stretch>
        </p:blipFill>
        <p:spPr>
          <a:xfrm>
            <a:off x="695400" y="5445224"/>
            <a:ext cx="857250" cy="889000"/>
          </a:xfrm>
          <a:prstGeom prst="rect">
            <a:avLst/>
          </a:prstGeom>
        </p:spPr>
      </p:pic>
      <p:pic>
        <p:nvPicPr>
          <p:cNvPr id="10" name="Bildobjekt 9"/>
          <p:cNvPicPr/>
          <p:nvPr/>
        </p:nvPicPr>
        <p:blipFill>
          <a:blip r:embed="rId6">
            <a:extLst>
              <a:ext uri="{28A0092B-C50C-407E-A947-70E740481C1C}">
                <a14:useLocalDpi xmlns:a14="http://schemas.microsoft.com/office/drawing/2010/main" val="0"/>
              </a:ext>
            </a:extLst>
          </a:blip>
          <a:srcRect/>
          <a:stretch>
            <a:fillRect/>
          </a:stretch>
        </p:blipFill>
        <p:spPr bwMode="auto">
          <a:xfrm>
            <a:off x="2068562" y="5445224"/>
            <a:ext cx="1285875" cy="820420"/>
          </a:xfrm>
          <a:prstGeom prst="rect">
            <a:avLst/>
          </a:prstGeom>
          <a:noFill/>
          <a:ln>
            <a:noFill/>
          </a:ln>
        </p:spPr>
      </p:pic>
    </p:spTree>
    <p:extLst>
      <p:ext uri="{BB962C8B-B14F-4D97-AF65-F5344CB8AC3E}">
        <p14:creationId xmlns:p14="http://schemas.microsoft.com/office/powerpoint/2010/main" val="591454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spcAft>
                <a:spcPts val="600"/>
              </a:spcAft>
            </a:pPr>
            <a:r>
              <a:rPr lang="sv-SE" sz="2800" dirty="0" smtClean="0"/>
              <a:t>Hur tänker vi på föräldrar som resurser</a:t>
            </a:r>
            <a:br>
              <a:rPr lang="sv-SE" sz="2800" dirty="0" smtClean="0"/>
            </a:br>
            <a:r>
              <a:rPr lang="sv-SE" sz="2800" dirty="0" smtClean="0"/>
              <a:t>i barns skolgång?</a:t>
            </a:r>
            <a:endParaRPr lang="sv-SE" sz="2800" dirty="0"/>
          </a:p>
        </p:txBody>
      </p:sp>
      <p:sp>
        <p:nvSpPr>
          <p:cNvPr id="3" name="Platshållare för text 2"/>
          <p:cNvSpPr>
            <a:spLocks noGrp="1"/>
          </p:cNvSpPr>
          <p:nvPr>
            <p:ph type="body" sz="quarter" idx="14"/>
          </p:nvPr>
        </p:nvSpPr>
        <p:spPr>
          <a:xfrm>
            <a:off x="911424" y="1556793"/>
            <a:ext cx="6816757" cy="2664296"/>
          </a:xfrm>
        </p:spPr>
        <p:txBody>
          <a:bodyPr/>
          <a:lstStyle/>
          <a:p>
            <a:r>
              <a:rPr lang="sv-SE" b="1" dirty="0" smtClean="0"/>
              <a:t>OM skolan är viktig……</a:t>
            </a:r>
          </a:p>
          <a:p>
            <a:r>
              <a:rPr lang="sv-SE" sz="1800" dirty="0" smtClean="0"/>
              <a:t>Hur ger vi föräldrar möjlighet att vara resurser för sina barn?</a:t>
            </a:r>
          </a:p>
          <a:p>
            <a:r>
              <a:rPr lang="sv-SE" sz="1800" dirty="0" smtClean="0"/>
              <a:t>Hur ger vi föräldrarna möjlighet att ha en framtidsstrategi för sitt barn?</a:t>
            </a:r>
          </a:p>
          <a:p>
            <a:r>
              <a:rPr lang="sv-SE" sz="1800" dirty="0"/>
              <a:t>Har skolans personal kunskap om föräldrars känsla av sammanhang för </a:t>
            </a:r>
            <a:r>
              <a:rPr lang="sv-SE" sz="1800" dirty="0" smtClean="0"/>
              <a:t>skolan och framtiden? </a:t>
            </a:r>
          </a:p>
          <a:p>
            <a:r>
              <a:rPr lang="sv-SE" sz="1800" dirty="0" smtClean="0"/>
              <a:t>Om sammanhanget är svagt vems uppdrag är det att stärka det?</a:t>
            </a:r>
            <a:endParaRPr lang="sv-SE" sz="1800" dirty="0"/>
          </a:p>
          <a:p>
            <a:endParaRPr lang="sv-SE" dirty="0"/>
          </a:p>
        </p:txBody>
      </p:sp>
      <p:pic>
        <p:nvPicPr>
          <p:cNvPr id="9" name="Bildobjekt 8"/>
          <p:cNvPicPr/>
          <p:nvPr/>
        </p:nvPicPr>
        <p:blipFill>
          <a:blip r:embed="rId3" cstate="print">
            <a:extLst>
              <a:ext uri="{28A0092B-C50C-407E-A947-70E740481C1C}">
                <a14:useLocalDpi xmlns:a14="http://schemas.microsoft.com/office/drawing/2010/main" val="0"/>
              </a:ext>
            </a:extLst>
          </a:blip>
          <a:stretch>
            <a:fillRect/>
          </a:stretch>
        </p:blipFill>
        <p:spPr>
          <a:xfrm>
            <a:off x="695400" y="5445224"/>
            <a:ext cx="857250" cy="889000"/>
          </a:xfrm>
          <a:prstGeom prst="rect">
            <a:avLst/>
          </a:prstGeom>
        </p:spPr>
      </p:pic>
      <p:pic>
        <p:nvPicPr>
          <p:cNvPr id="10" name="Bildobjekt 9"/>
          <p:cNvPicPr/>
          <p:nvPr/>
        </p:nvPicPr>
        <p:blipFill>
          <a:blip r:embed="rId4">
            <a:extLst>
              <a:ext uri="{28A0092B-C50C-407E-A947-70E740481C1C}">
                <a14:useLocalDpi xmlns:a14="http://schemas.microsoft.com/office/drawing/2010/main" val="0"/>
              </a:ext>
            </a:extLst>
          </a:blip>
          <a:srcRect/>
          <a:stretch>
            <a:fillRect/>
          </a:stretch>
        </p:blipFill>
        <p:spPr bwMode="auto">
          <a:xfrm>
            <a:off x="2068562" y="5445224"/>
            <a:ext cx="1285875" cy="820420"/>
          </a:xfrm>
          <a:prstGeom prst="rect">
            <a:avLst/>
          </a:prstGeom>
          <a:noFill/>
          <a:ln>
            <a:noFill/>
          </a:ln>
        </p:spPr>
      </p:pic>
      <p:pic>
        <p:nvPicPr>
          <p:cNvPr id="11" name="Platshållare för bild 10"/>
          <p:cNvPicPr>
            <a:picLocks noGrp="1" noChangeAspect="1"/>
          </p:cNvPicPr>
          <p:nvPr>
            <p:ph type="pic" sz="quarter" idx="13"/>
          </p:nvPr>
        </p:nvPicPr>
        <p:blipFill>
          <a:blip r:embed="rId5" cstate="print">
            <a:extLst>
              <a:ext uri="{28A0092B-C50C-407E-A947-70E740481C1C}">
                <a14:useLocalDpi xmlns:a14="http://schemas.microsoft.com/office/drawing/2010/main" val="0"/>
              </a:ext>
            </a:extLst>
          </a:blip>
          <a:srcRect t="4407" b="4407"/>
          <a:stretch>
            <a:fillRect/>
          </a:stretch>
        </p:blipFill>
        <p:spPr/>
      </p:pic>
    </p:spTree>
    <p:extLst>
      <p:ext uri="{BB962C8B-B14F-4D97-AF65-F5344CB8AC3E}">
        <p14:creationId xmlns:p14="http://schemas.microsoft.com/office/powerpoint/2010/main" val="108891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spcAft>
                <a:spcPts val="600"/>
              </a:spcAft>
            </a:pPr>
            <a:r>
              <a:rPr lang="sv-SE" sz="2800" dirty="0" smtClean="0"/>
              <a:t>Hur viktig är fritiden för barns utveckling och tryggheten i ett område?</a:t>
            </a:r>
            <a:endParaRPr lang="sv-SE" sz="2800" dirty="0"/>
          </a:p>
        </p:txBody>
      </p:sp>
      <p:sp>
        <p:nvSpPr>
          <p:cNvPr id="3" name="Platshållare för text 2"/>
          <p:cNvSpPr>
            <a:spLocks noGrp="1"/>
          </p:cNvSpPr>
          <p:nvPr>
            <p:ph type="body" sz="quarter" idx="14"/>
          </p:nvPr>
        </p:nvSpPr>
        <p:spPr>
          <a:xfrm>
            <a:off x="911424" y="1606174"/>
            <a:ext cx="6816757" cy="2664296"/>
          </a:xfrm>
        </p:spPr>
        <p:txBody>
          <a:bodyPr/>
          <a:lstStyle/>
          <a:p>
            <a:r>
              <a:rPr lang="sv-SE" sz="1800" b="1" dirty="0" smtClean="0"/>
              <a:t>OM fritiden är viktig, är den meningsfull och strukturerad.</a:t>
            </a:r>
          </a:p>
          <a:p>
            <a:r>
              <a:rPr lang="sv-SE" sz="1800" dirty="0" smtClean="0"/>
              <a:t>Hur förklarar vi sammanhanget mellan fritid, personlig utveckling och som ett medel för hälsa?</a:t>
            </a:r>
          </a:p>
          <a:p>
            <a:r>
              <a:rPr lang="sv-SE" sz="1800" dirty="0" smtClean="0"/>
              <a:t>Hur skapas en jämlik fritid för flickor och pojkar och för olika socioekonomiska grupper? </a:t>
            </a:r>
          </a:p>
          <a:p>
            <a:r>
              <a:rPr lang="sv-SE" sz="1800" dirty="0" smtClean="0"/>
              <a:t>Hur involverar vi föräldrar i barns fritidssysselsättning? </a:t>
            </a:r>
          </a:p>
          <a:p>
            <a:r>
              <a:rPr lang="sv-SE" sz="1800" dirty="0" smtClean="0"/>
              <a:t>Vem beslutar om vilken typ av fritidssysselsättning som erbjuds och ges resurser?</a:t>
            </a:r>
            <a:endParaRPr lang="sv-SE" sz="1800" dirty="0"/>
          </a:p>
          <a:p>
            <a:endParaRPr lang="sv-SE" dirty="0"/>
          </a:p>
        </p:txBody>
      </p:sp>
      <p:pic>
        <p:nvPicPr>
          <p:cNvPr id="5" name="Platshållare för bild 4"/>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9498" b="9498"/>
          <a:stretch>
            <a:fillRect/>
          </a:stretch>
        </p:blipFill>
        <p:spPr/>
      </p:pic>
      <p:pic>
        <p:nvPicPr>
          <p:cNvPr id="9" name="Bildobjekt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6320" y="1340768"/>
            <a:ext cx="1853952" cy="2780928"/>
          </a:xfrm>
          <a:prstGeom prst="rect">
            <a:avLst/>
          </a:prstGeom>
        </p:spPr>
      </p:pic>
      <p:pic>
        <p:nvPicPr>
          <p:cNvPr id="10" name="Bildobjekt 9"/>
          <p:cNvPicPr/>
          <p:nvPr/>
        </p:nvPicPr>
        <p:blipFill>
          <a:blip r:embed="rId5" cstate="print">
            <a:extLst>
              <a:ext uri="{28A0092B-C50C-407E-A947-70E740481C1C}">
                <a14:useLocalDpi xmlns:a14="http://schemas.microsoft.com/office/drawing/2010/main" val="0"/>
              </a:ext>
            </a:extLst>
          </a:blip>
          <a:stretch>
            <a:fillRect/>
          </a:stretch>
        </p:blipFill>
        <p:spPr>
          <a:xfrm>
            <a:off x="695400" y="5445224"/>
            <a:ext cx="857250" cy="889000"/>
          </a:xfrm>
          <a:prstGeom prst="rect">
            <a:avLst/>
          </a:prstGeom>
        </p:spPr>
      </p:pic>
      <p:pic>
        <p:nvPicPr>
          <p:cNvPr id="11" name="Bildobjekt 10"/>
          <p:cNvPicPr/>
          <p:nvPr/>
        </p:nvPicPr>
        <p:blipFill>
          <a:blip r:embed="rId6">
            <a:extLst>
              <a:ext uri="{28A0092B-C50C-407E-A947-70E740481C1C}">
                <a14:useLocalDpi xmlns:a14="http://schemas.microsoft.com/office/drawing/2010/main" val="0"/>
              </a:ext>
            </a:extLst>
          </a:blip>
          <a:srcRect/>
          <a:stretch>
            <a:fillRect/>
          </a:stretch>
        </p:blipFill>
        <p:spPr bwMode="auto">
          <a:xfrm>
            <a:off x="2068562" y="5445224"/>
            <a:ext cx="1285875" cy="820420"/>
          </a:xfrm>
          <a:prstGeom prst="rect">
            <a:avLst/>
          </a:prstGeom>
          <a:noFill/>
          <a:ln>
            <a:noFill/>
          </a:ln>
        </p:spPr>
      </p:pic>
    </p:spTree>
    <p:extLst>
      <p:ext uri="{BB962C8B-B14F-4D97-AF65-F5344CB8AC3E}">
        <p14:creationId xmlns:p14="http://schemas.microsoft.com/office/powerpoint/2010/main" val="4227706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smtClean="0"/>
              <a:t>”Älskade </a:t>
            </a:r>
            <a:r>
              <a:rPr lang="sv-SE" sz="2800" dirty="0"/>
              <a:t>barn </a:t>
            </a:r>
            <a:r>
              <a:rPr lang="sv-SE" sz="2800" i="1" dirty="0">
                <a:latin typeface="+mn-lt"/>
              </a:rPr>
              <a:t>i </a:t>
            </a:r>
            <a:r>
              <a:rPr lang="sv-SE" sz="2800" i="1" dirty="0" smtClean="0">
                <a:latin typeface="+mn-lt"/>
              </a:rPr>
              <a:t>skolan” </a:t>
            </a:r>
            <a:r>
              <a:rPr lang="sv-SE" sz="2800" dirty="0" smtClean="0">
                <a:latin typeface="+mn-lt"/>
              </a:rPr>
              <a:t>en del                       </a:t>
            </a:r>
            <a:r>
              <a:rPr lang="sv-SE" sz="2800" i="1" dirty="0" smtClean="0">
                <a:latin typeface="+mn-lt"/>
              </a:rPr>
              <a:t/>
            </a:r>
            <a:br>
              <a:rPr lang="sv-SE" sz="2800" i="1" dirty="0" smtClean="0">
                <a:latin typeface="+mn-lt"/>
              </a:rPr>
            </a:br>
            <a:r>
              <a:rPr lang="sv-SE" sz="2800" dirty="0" smtClean="0"/>
              <a:t>i en strategi och ett större sammanhang</a:t>
            </a:r>
            <a:endParaRPr lang="sv-SE" sz="2800" dirty="0"/>
          </a:p>
        </p:txBody>
      </p:sp>
      <p:sp>
        <p:nvSpPr>
          <p:cNvPr id="3" name="Platshållare för text 2"/>
          <p:cNvSpPr>
            <a:spLocks noGrp="1"/>
          </p:cNvSpPr>
          <p:nvPr>
            <p:ph type="body" sz="quarter" idx="14"/>
          </p:nvPr>
        </p:nvSpPr>
        <p:spPr>
          <a:xfrm>
            <a:off x="911424" y="1700808"/>
            <a:ext cx="6816757" cy="2808312"/>
          </a:xfrm>
        </p:spPr>
        <p:txBody>
          <a:bodyPr/>
          <a:lstStyle/>
          <a:p>
            <a:r>
              <a:rPr lang="sv-SE" sz="2400" b="1" dirty="0" smtClean="0"/>
              <a:t> </a:t>
            </a:r>
          </a:p>
          <a:p>
            <a:pPr algn="ctr"/>
            <a:r>
              <a:rPr lang="sv-SE" b="1" dirty="0" smtClean="0"/>
              <a:t>Älskade barn	och ”Älskade barn </a:t>
            </a:r>
            <a:r>
              <a:rPr lang="sv-SE" b="1" i="1" dirty="0" smtClean="0"/>
              <a:t>i skolan”</a:t>
            </a:r>
          </a:p>
          <a:p>
            <a:pPr algn="ctr"/>
            <a:r>
              <a:rPr lang="sv-SE" b="1" dirty="0" smtClean="0">
                <a:latin typeface="+mj-lt"/>
              </a:rPr>
              <a:t>ABC – Alla barn i centrum</a:t>
            </a:r>
          </a:p>
          <a:p>
            <a:pPr algn="ctr"/>
            <a:r>
              <a:rPr lang="sv-SE" b="1" dirty="0" smtClean="0"/>
              <a:t>Älskade, förbannade tonåring</a:t>
            </a:r>
          </a:p>
          <a:p>
            <a:pPr algn="ctr"/>
            <a:r>
              <a:rPr lang="sv-SE" b="1" dirty="0" smtClean="0"/>
              <a:t>Komet – Kommunikations metoden</a:t>
            </a:r>
            <a:r>
              <a:rPr lang="sv-SE" sz="2400" b="1" dirty="0" smtClean="0"/>
              <a:t>	</a:t>
            </a:r>
            <a:endParaRPr lang="sv-SE" sz="2400" b="1" dirty="0"/>
          </a:p>
        </p:txBody>
      </p:sp>
      <p:pic>
        <p:nvPicPr>
          <p:cNvPr id="5" name="Bildobjekt 4"/>
          <p:cNvPicPr/>
          <p:nvPr/>
        </p:nvPicPr>
        <p:blipFill>
          <a:blip r:embed="rId3" cstate="print">
            <a:extLst>
              <a:ext uri="{28A0092B-C50C-407E-A947-70E740481C1C}">
                <a14:useLocalDpi xmlns:a14="http://schemas.microsoft.com/office/drawing/2010/main" val="0"/>
              </a:ext>
            </a:extLst>
          </a:blip>
          <a:stretch>
            <a:fillRect/>
          </a:stretch>
        </p:blipFill>
        <p:spPr>
          <a:xfrm>
            <a:off x="695400" y="5445224"/>
            <a:ext cx="857250" cy="889000"/>
          </a:xfrm>
          <a:prstGeom prst="rect">
            <a:avLst/>
          </a:prstGeom>
        </p:spPr>
      </p:pic>
      <p:pic>
        <p:nvPicPr>
          <p:cNvPr id="6" name="Bildobjekt 5"/>
          <p:cNvPicPr/>
          <p:nvPr/>
        </p:nvPicPr>
        <p:blipFill>
          <a:blip r:embed="rId4">
            <a:extLst>
              <a:ext uri="{28A0092B-C50C-407E-A947-70E740481C1C}">
                <a14:useLocalDpi xmlns:a14="http://schemas.microsoft.com/office/drawing/2010/main" val="0"/>
              </a:ext>
            </a:extLst>
          </a:blip>
          <a:srcRect/>
          <a:stretch>
            <a:fillRect/>
          </a:stretch>
        </p:blipFill>
        <p:spPr bwMode="auto">
          <a:xfrm>
            <a:off x="2068562" y="5445224"/>
            <a:ext cx="1285875" cy="820420"/>
          </a:xfrm>
          <a:prstGeom prst="rect">
            <a:avLst/>
          </a:prstGeom>
          <a:noFill/>
          <a:ln>
            <a:noFill/>
          </a:ln>
        </p:spPr>
      </p:pic>
      <p:pic>
        <p:nvPicPr>
          <p:cNvPr id="8" name="Platshållare för bild 14"/>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12632" b="12632"/>
          <a:stretch>
            <a:fillRect/>
          </a:stretch>
        </p:blipFill>
        <p:spPr/>
      </p:pic>
    </p:spTree>
    <p:extLst>
      <p:ext uri="{BB962C8B-B14F-4D97-AF65-F5344CB8AC3E}">
        <p14:creationId xmlns:p14="http://schemas.microsoft.com/office/powerpoint/2010/main" val="4257889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Samverkan mellan offentlig verksamhet och civilsamhället</a:t>
            </a:r>
            <a:endParaRPr lang="sv-SE" dirty="0"/>
          </a:p>
        </p:txBody>
      </p:sp>
      <p:sp>
        <p:nvSpPr>
          <p:cNvPr id="3" name="Platshållare för text 2"/>
          <p:cNvSpPr>
            <a:spLocks noGrp="1"/>
          </p:cNvSpPr>
          <p:nvPr>
            <p:ph type="body" sz="quarter" idx="14"/>
          </p:nvPr>
        </p:nvSpPr>
        <p:spPr>
          <a:xfrm>
            <a:off x="911424" y="1772816"/>
            <a:ext cx="6816757" cy="2808312"/>
          </a:xfrm>
        </p:spPr>
        <p:txBody>
          <a:bodyPr/>
          <a:lstStyle/>
          <a:p>
            <a:endParaRPr lang="sv-SE" sz="2400" b="1" dirty="0" smtClean="0"/>
          </a:p>
          <a:p>
            <a:r>
              <a:rPr lang="sv-SE" sz="2400" b="1" dirty="0" smtClean="0"/>
              <a:t>När var och en bidrar med sin kompetens</a:t>
            </a:r>
          </a:p>
          <a:p>
            <a:r>
              <a:rPr lang="sv-SE" sz="2400" b="1" dirty="0" smtClean="0"/>
              <a:t>För ett gemensamt syfte</a:t>
            </a:r>
          </a:p>
          <a:p>
            <a:r>
              <a:rPr lang="sv-SE" sz="2400" b="1" dirty="0" smtClean="0"/>
              <a:t>På en lämplig arena</a:t>
            </a:r>
          </a:p>
          <a:p>
            <a:r>
              <a:rPr lang="sv-SE" sz="2400" b="1" dirty="0" smtClean="0"/>
              <a:t>På det mest lämpliga sättet	</a:t>
            </a:r>
            <a:endParaRPr lang="sv-SE" sz="2400" b="1" dirty="0"/>
          </a:p>
        </p:txBody>
      </p:sp>
      <p:pic>
        <p:nvPicPr>
          <p:cNvPr id="5" name="Bildobjekt 4"/>
          <p:cNvPicPr/>
          <p:nvPr/>
        </p:nvPicPr>
        <p:blipFill>
          <a:blip r:embed="rId3" cstate="print">
            <a:extLst>
              <a:ext uri="{28A0092B-C50C-407E-A947-70E740481C1C}">
                <a14:useLocalDpi xmlns:a14="http://schemas.microsoft.com/office/drawing/2010/main" val="0"/>
              </a:ext>
            </a:extLst>
          </a:blip>
          <a:stretch>
            <a:fillRect/>
          </a:stretch>
        </p:blipFill>
        <p:spPr>
          <a:xfrm>
            <a:off x="695400" y="5445224"/>
            <a:ext cx="857250" cy="889000"/>
          </a:xfrm>
          <a:prstGeom prst="rect">
            <a:avLst/>
          </a:prstGeom>
        </p:spPr>
      </p:pic>
      <p:pic>
        <p:nvPicPr>
          <p:cNvPr id="6" name="Bildobjekt 5"/>
          <p:cNvPicPr/>
          <p:nvPr/>
        </p:nvPicPr>
        <p:blipFill>
          <a:blip r:embed="rId4">
            <a:extLst>
              <a:ext uri="{28A0092B-C50C-407E-A947-70E740481C1C}">
                <a14:useLocalDpi xmlns:a14="http://schemas.microsoft.com/office/drawing/2010/main" val="0"/>
              </a:ext>
            </a:extLst>
          </a:blip>
          <a:srcRect/>
          <a:stretch>
            <a:fillRect/>
          </a:stretch>
        </p:blipFill>
        <p:spPr bwMode="auto">
          <a:xfrm>
            <a:off x="2097875" y="5440815"/>
            <a:ext cx="1285875" cy="820420"/>
          </a:xfrm>
          <a:prstGeom prst="rect">
            <a:avLst/>
          </a:prstGeom>
          <a:noFill/>
          <a:ln>
            <a:noFill/>
          </a:ln>
        </p:spPr>
      </p:pic>
      <p:pic>
        <p:nvPicPr>
          <p:cNvPr id="15" name="Platshållare för bild 14"/>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12632" b="12632"/>
          <a:stretch>
            <a:fillRect/>
          </a:stretch>
        </p:blipFill>
        <p:spPr/>
      </p:pic>
    </p:spTree>
    <p:extLst>
      <p:ext uri="{BB962C8B-B14F-4D97-AF65-F5344CB8AC3E}">
        <p14:creationId xmlns:p14="http://schemas.microsoft.com/office/powerpoint/2010/main" val="39277089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7167aa371da62cb12a661987a1bf5f35ea9b41"/>
</p:tagLst>
</file>

<file path=ppt/theme/theme1.xml><?xml version="1.0" encoding="utf-8"?>
<a:theme xmlns:a="http://schemas.openxmlformats.org/drawingml/2006/main" name="Sthlm Presentation bred skärm">
  <a:themeElements>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Sthlm Presentation bred skärm.potx" id="{D5D9F557-17D2-49C3-8C13-668EF16569E9}" vid="{C2C8DED7-D4E4-4F3D-A626-BBA89590872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4317</TotalTime>
  <Words>987</Words>
  <Application>Microsoft Office PowerPoint</Application>
  <PresentationFormat>Bredbild</PresentationFormat>
  <Paragraphs>79</Paragraphs>
  <Slides>9</Slides>
  <Notes>9</Notes>
  <HiddenSlides>0</HiddenSlides>
  <MMClips>0</MMClips>
  <ScaleCrop>false</ScaleCrop>
  <HeadingPairs>
    <vt:vector size="6" baseType="variant">
      <vt:variant>
        <vt:lpstr>Använt teckensnitt</vt:lpstr>
      </vt:variant>
      <vt:variant>
        <vt:i4>1</vt:i4>
      </vt:variant>
      <vt:variant>
        <vt:lpstr>Tema</vt:lpstr>
      </vt:variant>
      <vt:variant>
        <vt:i4>1</vt:i4>
      </vt:variant>
      <vt:variant>
        <vt:lpstr>Bildrubriker</vt:lpstr>
      </vt:variant>
      <vt:variant>
        <vt:i4>9</vt:i4>
      </vt:variant>
    </vt:vector>
  </HeadingPairs>
  <TitlesOfParts>
    <vt:vector size="11" baseType="lpstr">
      <vt:lpstr>Arial</vt:lpstr>
      <vt:lpstr>Sthlm Presentation bred skärm</vt:lpstr>
      <vt:lpstr>Älskade barn i skolan</vt:lpstr>
      <vt:lpstr>Ett samarbete mellan  Spånga-Tensta stadsdelsförvaltning, Studiefrämjandet och Utbildningsförvaltningen. </vt:lpstr>
      <vt:lpstr>Deltagande skolor är i första hand de  kommunala F-6 skolorna i Tensta.</vt:lpstr>
      <vt:lpstr>”Älskade barn i skolan” samverkan i ett större sammanhang</vt:lpstr>
      <vt:lpstr>Hur tänker vi på föräldrar som resurser för sina barn?</vt:lpstr>
      <vt:lpstr>Hur tänker vi på föräldrar som resurser i barns skolgång?</vt:lpstr>
      <vt:lpstr>Hur viktig är fritiden för barns utveckling och tryggheten i ett område?</vt:lpstr>
      <vt:lpstr>”Älskade barn i skolan” en del                        i en strategi och ett större sammanhang</vt:lpstr>
      <vt:lpstr>Samverkan mellan offentlig verksamhet och civilsamhället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 – radera denna sida när du läst och är klar med din presentation</dc:title>
  <dc:creator>Eva-Britt Leander</dc:creator>
  <cp:lastModifiedBy>Radwan Samira</cp:lastModifiedBy>
  <cp:revision>52</cp:revision>
  <cp:lastPrinted>2015-08-21T11:54:31Z</cp:lastPrinted>
  <dcterms:created xsi:type="dcterms:W3CDTF">2015-08-18T11:41:45Z</dcterms:created>
  <dcterms:modified xsi:type="dcterms:W3CDTF">2017-02-13T10:33:41Z</dcterms:modified>
</cp:coreProperties>
</file>