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8"/>
  </p:notesMasterIdLst>
  <p:sldIdLst>
    <p:sldId id="256" r:id="rId6"/>
    <p:sldId id="263" r:id="rId7"/>
    <p:sldId id="262" r:id="rId8"/>
    <p:sldId id="264" r:id="rId9"/>
    <p:sldId id="266" r:id="rId10"/>
    <p:sldId id="268" r:id="rId11"/>
    <p:sldId id="265" r:id="rId12"/>
    <p:sldId id="259" r:id="rId13"/>
    <p:sldId id="257" r:id="rId14"/>
    <p:sldId id="269" r:id="rId15"/>
    <p:sldId id="260" r:id="rId16"/>
    <p:sldId id="267" r:id="rId17"/>
  </p:sldIdLst>
  <p:sldSz cx="10693400" cy="7561263"/>
  <p:notesSz cx="6858000" cy="91440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0000"/>
    <a:srgbClr val="FDB813"/>
    <a:srgbClr val="C9D556"/>
    <a:srgbClr val="438011"/>
    <a:srgbClr val="004B93"/>
    <a:srgbClr val="6CA2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56" autoAdjust="0"/>
    <p:restoredTop sz="61943" autoAdjust="0"/>
  </p:normalViewPr>
  <p:slideViewPr>
    <p:cSldViewPr>
      <p:cViewPr>
        <p:scale>
          <a:sx n="63" d="100"/>
          <a:sy n="63" d="100"/>
        </p:scale>
        <p:origin x="-2730" y="-72"/>
      </p:cViewPr>
      <p:guideLst>
        <p:guide orient="horz" pos="881"/>
        <p:guide orient="horz" pos="1565"/>
        <p:guide pos="828"/>
        <p:guide pos="622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48D67F-7B34-4602-9ED9-A10F10E2102F}" type="datetimeFigureOut">
              <a:rPr lang="sv-SE" smtClean="0"/>
              <a:t>2016-01-29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CAC3A7-661C-47AD-9E48-AC01D1805E1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1905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 smtClean="0"/>
              <a:t>Vart vänder du dig om du blir sjuk?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AC3A7-661C-47AD-9E48-AC01D1805E1C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3411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 smtClean="0"/>
              <a:t>När</a:t>
            </a:r>
            <a:r>
              <a:rPr lang="sv-SE" b="1" baseline="0" dirty="0" smtClean="0"/>
              <a:t> du är sjuk </a:t>
            </a:r>
            <a:r>
              <a:rPr lang="sv-SE" b="1" dirty="0" smtClean="0"/>
              <a:t>vänd dig i första hand till vårdcentralen– vårdcentralen är som ett litet sjukhus med läkare, sjuksköterskor och annan sjukvårdpersonal. </a:t>
            </a:r>
          </a:p>
          <a:p>
            <a:endParaRPr lang="sv-SE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 smtClean="0"/>
              <a:t>Ring och boka tid för besök (lokal hänvisning till den</a:t>
            </a:r>
            <a:r>
              <a:rPr lang="sv-SE" baseline="0" dirty="0" smtClean="0"/>
              <a:t> vårdcentral som ligger närmast gällande asylboende – visa på karta (utskrift eller sista PP-bilden)</a:t>
            </a:r>
            <a:endParaRPr lang="sv-SE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 smtClean="0"/>
              <a:t>Om du behöver språktolk, berätta det när du bokar tid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 smtClean="0"/>
              <a:t>Vad</a:t>
            </a:r>
            <a:r>
              <a:rPr lang="sv-SE" baseline="0" dirty="0" smtClean="0"/>
              <a:t> kostar det? </a:t>
            </a:r>
            <a:r>
              <a:rPr lang="sv-SE" dirty="0" smtClean="0"/>
              <a:t>I Halland gäller</a:t>
            </a:r>
            <a:r>
              <a:rPr lang="sv-SE" baseline="0" dirty="0" smtClean="0"/>
              <a:t> följande: O</a:t>
            </a:r>
            <a:r>
              <a:rPr lang="sv-SE" dirty="0" smtClean="0"/>
              <a:t>m du är under 20 år behöver du inte betala något för att få vård. Den</a:t>
            </a:r>
            <a:r>
              <a:rPr lang="sv-SE" baseline="0" dirty="0" smtClean="0"/>
              <a:t> som är över 20 år har fri akut vård som inte kan vänta. Övrig vård kostar mellan 25-50 kr per besök.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AC3A7-661C-47AD-9E48-AC01D1805E1C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255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 smtClean="0"/>
              <a:t>Telefonnumret 1177 kan du ringa dygnet</a:t>
            </a:r>
            <a:r>
              <a:rPr lang="sv-SE" b="1" baseline="0" dirty="0" smtClean="0"/>
              <a:t> runt för sjukvårdsrådgivning</a:t>
            </a:r>
            <a:endParaRPr lang="sv-SE" b="1" dirty="0" smtClean="0"/>
          </a:p>
          <a:p>
            <a:endParaRPr lang="sv-SE" dirty="0" smtClean="0"/>
          </a:p>
          <a:p>
            <a:r>
              <a:rPr lang="sv-SE" dirty="0" smtClean="0"/>
              <a:t>•</a:t>
            </a:r>
            <a:r>
              <a:rPr lang="sv-SE" baseline="0" dirty="0" smtClean="0"/>
              <a:t> </a:t>
            </a:r>
            <a:r>
              <a:rPr lang="sv-SE" dirty="0" smtClean="0"/>
              <a:t>Du får prata med sjuksköterska som talar engelska och svenska. </a:t>
            </a:r>
          </a:p>
          <a:p>
            <a:r>
              <a:rPr lang="sv-SE" dirty="0" smtClean="0"/>
              <a:t>•</a:t>
            </a:r>
            <a:r>
              <a:rPr lang="sv-SE" baseline="0" dirty="0" smtClean="0"/>
              <a:t> </a:t>
            </a:r>
            <a:r>
              <a:rPr lang="sv-SE" dirty="0" smtClean="0"/>
              <a:t>På </a:t>
            </a:r>
            <a:r>
              <a:rPr lang="sv-SE" b="1" dirty="0" smtClean="0"/>
              <a:t>www.1177.se/Halland/other-languages</a:t>
            </a:r>
            <a:r>
              <a:rPr lang="sv-SE" dirty="0" smtClean="0"/>
              <a:t> kan du läsa mer om hälsa och vård i Sverige på många olika språk bland annat somaliska och arabiska.</a:t>
            </a:r>
            <a:r>
              <a:rPr lang="sv-SE" baseline="0" dirty="0" smtClean="0"/>
              <a:t> </a:t>
            </a:r>
            <a:endParaRPr lang="sv-SE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AC3A7-661C-47AD-9E48-AC01D1805E1C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3865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 smtClean="0"/>
              <a:t>Akutmottagningen</a:t>
            </a:r>
            <a:r>
              <a:rPr lang="sv-SE" b="1" baseline="0" dirty="0" smtClean="0"/>
              <a:t> ska du endast åka till om du är allvarligt skadad eller sjuk.</a:t>
            </a:r>
          </a:p>
          <a:p>
            <a:endParaRPr lang="sv-SE" baseline="0" dirty="0" smtClean="0"/>
          </a:p>
          <a:p>
            <a:r>
              <a:rPr lang="sv-SE" b="1" baseline="0" dirty="0" smtClean="0"/>
              <a:t>Ring 112 </a:t>
            </a:r>
            <a:r>
              <a:rPr lang="sv-SE" baseline="0" dirty="0" smtClean="0"/>
              <a:t>om det är en nödsituation!</a:t>
            </a:r>
            <a:endParaRPr lang="sv-SE" b="1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AC3A7-661C-47AD-9E48-AC01D1805E1C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2441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 smtClean="0"/>
              <a:t>Du</a:t>
            </a:r>
            <a:r>
              <a:rPr lang="sv-SE" b="1" baseline="0" dirty="0" smtClean="0"/>
              <a:t> har rätt att få en hälsoundersökning när du kommer till Sverige</a:t>
            </a:r>
          </a:p>
          <a:p>
            <a:endParaRPr lang="sv-SE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baseline="0" dirty="0" smtClean="0"/>
              <a:t>Syftet med undersökningen är att du ska få den vård du behöver.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baseline="0" dirty="0" smtClean="0"/>
              <a:t>Hälsoundersökningen påverkar inte din asylansökan.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 smtClean="0"/>
              <a:t>De flesta hälsoundersökningarna görs på ditt asylboende, men du kan också boka tid på vårdcentralen för att få en hälsoundersökning (hänvisning till den lokala vårdcentral som ansvarar för hälsoundersökningar)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 smtClean="0"/>
              <a:t>Hälsoundersökningen är gratis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AC3A7-661C-47AD-9E48-AC01D1805E1C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6365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 smtClean="0"/>
              <a:t>Boka tid hos folktandvården om du har problem med dina tänder</a:t>
            </a:r>
          </a:p>
          <a:p>
            <a:endParaRPr lang="sv-SE" dirty="0" smtClean="0"/>
          </a:p>
          <a:p>
            <a:r>
              <a:rPr lang="sv-SE" dirty="0" smtClean="0"/>
              <a:t>•</a:t>
            </a:r>
            <a:r>
              <a:rPr lang="sv-SE" baseline="0" dirty="0" smtClean="0"/>
              <a:t> </a:t>
            </a:r>
            <a:r>
              <a:rPr lang="sv-SE" dirty="0" smtClean="0"/>
              <a:t>Ring och boka tid för besök (lokal hänvisning till folktandvården)</a:t>
            </a:r>
          </a:p>
          <a:p>
            <a:r>
              <a:rPr lang="sv-SE" dirty="0" smtClean="0"/>
              <a:t>•</a:t>
            </a:r>
            <a:r>
              <a:rPr lang="sv-SE" baseline="0" dirty="0" smtClean="0"/>
              <a:t> </a:t>
            </a:r>
            <a:r>
              <a:rPr lang="sv-SE" dirty="0" smtClean="0"/>
              <a:t>Vad kostar det? I Halland gäller följande: Fram</a:t>
            </a:r>
            <a:r>
              <a:rPr lang="sv-SE" baseline="0" dirty="0" smtClean="0"/>
              <a:t> till och med det år du fyller 19 år </a:t>
            </a:r>
            <a:r>
              <a:rPr lang="sv-SE" dirty="0" smtClean="0"/>
              <a:t>är tandvård gratis. Du som är över 19 år </a:t>
            </a:r>
            <a:r>
              <a:rPr lang="sv-SE" baseline="0" dirty="0" smtClean="0"/>
              <a:t>har rätt till akut tandvård som inte kan vänta. Övrig tandvård kostar 50 kronor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AC3A7-661C-47AD-9E48-AC01D1805E1C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255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 smtClean="0"/>
              <a:t>Kontakta</a:t>
            </a:r>
            <a:r>
              <a:rPr lang="sv-SE" b="1" baseline="0" dirty="0" smtClean="0"/>
              <a:t> </a:t>
            </a:r>
            <a:r>
              <a:rPr lang="sv-SE" b="1" dirty="0" smtClean="0"/>
              <a:t>Barnavårdcentralen</a:t>
            </a:r>
            <a:r>
              <a:rPr lang="sv-SE" b="1" baseline="0" dirty="0" smtClean="0"/>
              <a:t> när ditt barn behöver vård</a:t>
            </a:r>
          </a:p>
          <a:p>
            <a:endParaRPr lang="sv-SE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 smtClean="0"/>
              <a:t>BVC ligger i samma hus som vårdcentralen. Ring och boka tid för besök (lokal hänvisning till den BVC)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 smtClean="0"/>
              <a:t>BVC ger vård för alla barn mellan 0-6 år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 smtClean="0"/>
              <a:t>BVC är gratis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AC3A7-661C-47AD-9E48-AC01D1805E1C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8516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baseline="0" dirty="0" smtClean="0"/>
              <a:t>Kontakta Kvinnohälsovården om du är gravid</a:t>
            </a:r>
          </a:p>
          <a:p>
            <a:endParaRPr lang="sv-SE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 smtClean="0"/>
              <a:t>Kvinnohälsovården</a:t>
            </a:r>
            <a:r>
              <a:rPr lang="sv-SE" baseline="0" dirty="0" smtClean="0"/>
              <a:t> gör h</a:t>
            </a:r>
            <a:r>
              <a:rPr lang="sv-SE" dirty="0" smtClean="0"/>
              <a:t>älsoundersökningar för dig</a:t>
            </a:r>
            <a:r>
              <a:rPr lang="sv-SE" baseline="0" dirty="0" smtClean="0"/>
              <a:t> som är </a:t>
            </a:r>
            <a:r>
              <a:rPr lang="sv-SE" dirty="0" smtClean="0"/>
              <a:t>gravid. Kvinnohälsovården ger också råd i andra frågor</a:t>
            </a:r>
            <a:r>
              <a:rPr lang="sv-SE" baseline="0" dirty="0" smtClean="0"/>
              <a:t> som rör kvinnors hälsa.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 smtClean="0"/>
              <a:t>Ovanstående vård är gratis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 smtClean="0"/>
              <a:t>Boka</a:t>
            </a:r>
            <a:r>
              <a:rPr lang="sv-SE" baseline="0" dirty="0" smtClean="0"/>
              <a:t> tid hos Kvinnohälsovården </a:t>
            </a:r>
            <a:r>
              <a:rPr lang="sv-SE" dirty="0" smtClean="0"/>
              <a:t>(lokal hänvisning till närmaste Kvinnohälsovård)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AC3A7-661C-47AD-9E48-AC01D1805E1C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255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baseline="0" dirty="0" smtClean="0"/>
              <a:t>Ungdomsmottagningen finns för dig som är mellan 13-23 år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b="1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baseline="0" dirty="0" smtClean="0"/>
              <a:t>Hit kan du gå om du har frågor om relationer och vill prata med någon.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baseline="0" dirty="0" smtClean="0"/>
              <a:t>På ungdomsmottagningen arbetar läkare, barnmorska och kurator.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baseline="0" dirty="0" smtClean="0"/>
              <a:t>Besök hos ungdomsmottagningen är gratis.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AC3A7-661C-47AD-9E48-AC01D1805E1C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255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 smtClean="0"/>
              <a:t>Bra att tänka på!</a:t>
            </a:r>
          </a:p>
          <a:p>
            <a:endParaRPr lang="sv-SE" dirty="0" smtClean="0"/>
          </a:p>
          <a:p>
            <a:r>
              <a:rPr lang="sv-SE" b="1" dirty="0" smtClean="0"/>
              <a:t>1.</a:t>
            </a:r>
            <a:r>
              <a:rPr lang="sv-SE" b="1" baseline="0" dirty="0" smtClean="0"/>
              <a:t> </a:t>
            </a:r>
            <a:r>
              <a:rPr lang="sv-SE" b="1" dirty="0" smtClean="0"/>
              <a:t>Tystnadsplikt</a:t>
            </a:r>
          </a:p>
          <a:p>
            <a:r>
              <a:rPr lang="sv-SE" b="0" dirty="0" smtClean="0"/>
              <a:t>Vårdpersonal och tolkar har tystnadsplikt. Det betyder att de inte får lämna ut information om dig utan att du godkänner det. </a:t>
            </a:r>
          </a:p>
          <a:p>
            <a:r>
              <a:rPr lang="sv-SE" b="0" dirty="0" smtClean="0"/>
              <a:t>Hur du mår och det du säger till vårdpersonal påverkar inte dina möjligheter att stanna i Sverige. </a:t>
            </a:r>
          </a:p>
          <a:p>
            <a:endParaRPr lang="sv-SE" b="0" dirty="0" smtClean="0"/>
          </a:p>
          <a:p>
            <a:r>
              <a:rPr lang="sv-SE" b="1" dirty="0" smtClean="0"/>
              <a:t>2. Tolk</a:t>
            </a:r>
          </a:p>
          <a:p>
            <a:r>
              <a:rPr lang="sv-SE" b="0" dirty="0" smtClean="0"/>
              <a:t>Berätta för vårdpersonalen att du behöver språktolk när du bokar ditt besök. </a:t>
            </a:r>
          </a:p>
          <a:p>
            <a:r>
              <a:rPr lang="sv-SE" b="0" dirty="0" smtClean="0"/>
              <a:t>Tolken kan vara med i rummet eller via telefon</a:t>
            </a:r>
          </a:p>
          <a:p>
            <a:endParaRPr lang="sv-SE" b="0" dirty="0" smtClean="0"/>
          </a:p>
          <a:p>
            <a:r>
              <a:rPr lang="sv-SE" b="1" dirty="0" smtClean="0"/>
              <a:t>3. LMA-kort</a:t>
            </a:r>
          </a:p>
          <a:p>
            <a:r>
              <a:rPr lang="sv-SE" dirty="0" smtClean="0"/>
              <a:t>Ta med ditt LMA-kort när du söker vård.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AC3A7-661C-47AD-9E48-AC01D1805E1C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06565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baseline="0" dirty="0" smtClean="0"/>
              <a:t>Peka på kartan och visa var de olika mottagningarna finns.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baseline="0" dirty="0" smtClean="0"/>
              <a:t>Berätta att vi sätter upp den här kartan här på boenden.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AC3A7-661C-47AD-9E48-AC01D1805E1C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5790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93888" y="5208588"/>
            <a:ext cx="7747000" cy="1033462"/>
          </a:xfrm>
        </p:spPr>
        <p:txBody>
          <a:bodyPr/>
          <a:lstStyle>
            <a:lvl1pPr algn="r">
              <a:defRPr sz="2400"/>
            </a:lvl1pPr>
          </a:lstStyle>
          <a:p>
            <a:pPr lvl="0"/>
            <a:r>
              <a:rPr lang="sv-SE" noProof="0" smtClean="0"/>
              <a:t>Klicka här för att ändra format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93888" y="6321425"/>
            <a:ext cx="7747000" cy="611188"/>
          </a:xfrm>
        </p:spPr>
        <p:txBody>
          <a:bodyPr/>
          <a:lstStyle>
            <a:lvl1pPr marL="0" indent="0" algn="r">
              <a:defRPr sz="2400"/>
            </a:lvl1pPr>
          </a:lstStyle>
          <a:p>
            <a:pPr lvl="0"/>
            <a:r>
              <a:rPr lang="sv-SE" noProof="0" smtClean="0"/>
              <a:t>Klicka här för att ändra format på underrubrik i bakgrunden</a:t>
            </a:r>
          </a:p>
        </p:txBody>
      </p:sp>
      <p:pic>
        <p:nvPicPr>
          <p:cNvPr id="31750" name="Bildobjekt 3" descr="RegionHalland_rgb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988" y="1858963"/>
            <a:ext cx="838835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314450" y="1398588"/>
            <a:ext cx="8569325" cy="941883"/>
          </a:xfrm>
        </p:spPr>
        <p:txBody>
          <a:bodyPr/>
          <a:lstStyle>
            <a:lvl1pPr>
              <a:defRPr sz="3600"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314450" y="2509838"/>
            <a:ext cx="8569325" cy="3525837"/>
          </a:xfr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 sz="2400"/>
            </a:lvl1pPr>
            <a:lvl2pPr marL="865187" indent="-342900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 sz="2400"/>
            </a:lvl2pPr>
            <a:lvl3pPr marL="1385888" indent="-342900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 sz="2400"/>
            </a:lvl3pPr>
            <a:lvl4pPr marL="1908175" indent="-342900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 sz="2400"/>
            </a:lvl4pPr>
            <a:lvl5pPr marL="2428875" indent="-342900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 sz="2400"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4449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314450" y="1398588"/>
            <a:ext cx="8569325" cy="1013891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314450" y="2484487"/>
            <a:ext cx="4140000" cy="3525837"/>
          </a:xfr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 sz="2400"/>
            </a:lvl1pPr>
            <a:lvl2pPr marL="865187" indent="-342900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 sz="2400"/>
            </a:lvl2pPr>
            <a:lvl3pPr marL="1385888" indent="-342900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 sz="2400"/>
            </a:lvl3pPr>
            <a:lvl4pPr marL="1908175" indent="-342900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 sz="2400"/>
            </a:lvl4pPr>
            <a:lvl5pPr marL="2428875" indent="-342900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758108" y="2484438"/>
            <a:ext cx="4140000" cy="3525837"/>
          </a:xfr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 sz="2400"/>
            </a:lvl1pPr>
            <a:lvl2pPr marL="865187" indent="-342900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 sz="2400"/>
            </a:lvl2pPr>
            <a:lvl3pPr marL="1385888" indent="-342900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 sz="2400"/>
            </a:lvl3pPr>
            <a:lvl4pPr marL="1908175" indent="-342900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 sz="2400"/>
            </a:lvl4pPr>
            <a:lvl5pPr marL="2428875" indent="-342900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00960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36850" y="1398588"/>
            <a:ext cx="7434263" cy="1013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306" tIns="52153" rIns="104306" bIns="5215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36850" y="2509838"/>
            <a:ext cx="7421563" cy="3525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306" tIns="52153" rIns="104306" bIns="521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pic>
        <p:nvPicPr>
          <p:cNvPr id="1031" name="Bildobjekt 8" descr="RegionHalland_rgb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327025"/>
            <a:ext cx="219392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Bildobjekt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2"/>
          <a:stretch>
            <a:fillRect/>
          </a:stretch>
        </p:blipFill>
        <p:spPr>
          <a:xfrm>
            <a:off x="-3395" y="7092999"/>
            <a:ext cx="10699200" cy="49934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5" r:id="rId3"/>
  </p:sldLayoutIdLst>
  <p:txStyles>
    <p:titleStyle>
      <a:lvl1pPr algn="l" defTabSz="1042988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1042988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2pPr>
      <a:lvl3pPr algn="l" defTabSz="1042988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3pPr>
      <a:lvl4pPr algn="l" defTabSz="1042988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4pPr>
      <a:lvl5pPr algn="l" defTabSz="1042988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5pPr>
      <a:lvl6pPr marL="457200" algn="l" defTabSz="1042988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6pPr>
      <a:lvl7pPr marL="914400" algn="l" defTabSz="1042988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7pPr>
      <a:lvl8pPr marL="1371600" algn="l" defTabSz="1042988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8pPr>
      <a:lvl9pPr marL="1828800" algn="l" defTabSz="1042988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9pPr>
    </p:titleStyle>
    <p:bodyStyle>
      <a:lvl1pPr marL="390525" indent="-390525" algn="l" defTabSz="1042988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847725" indent="-325438" algn="l" defTabSz="1042988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2pPr>
      <a:lvl3pPr marL="1303338" indent="-260350" algn="l" defTabSz="1042988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3pPr>
      <a:lvl4pPr marL="1825625" indent="-260350" algn="l" defTabSz="1042988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4pPr>
      <a:lvl5pPr marL="2346325" indent="-260350" algn="l" defTabSz="1042988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</a:defRPr>
      </a:lvl5pPr>
      <a:lvl6pPr marL="2803525" indent="-260350" algn="l" defTabSz="1042988" rtl="0" eaLnBrk="1" fontAlgn="base" hangingPunct="1">
        <a:spcBef>
          <a:spcPct val="20000"/>
        </a:spcBef>
        <a:spcAft>
          <a:spcPct val="0"/>
        </a:spcAft>
        <a:defRPr sz="2700">
          <a:solidFill>
            <a:schemeClr val="tx1"/>
          </a:solidFill>
          <a:latin typeface="+mn-lt"/>
        </a:defRPr>
      </a:lvl6pPr>
      <a:lvl7pPr marL="3260725" indent="-260350" algn="l" defTabSz="1042988" rtl="0" eaLnBrk="1" fontAlgn="base" hangingPunct="1">
        <a:spcBef>
          <a:spcPct val="20000"/>
        </a:spcBef>
        <a:spcAft>
          <a:spcPct val="0"/>
        </a:spcAft>
        <a:defRPr sz="2700">
          <a:solidFill>
            <a:schemeClr val="tx1"/>
          </a:solidFill>
          <a:latin typeface="+mn-lt"/>
        </a:defRPr>
      </a:lvl7pPr>
      <a:lvl8pPr marL="3717925" indent="-260350" algn="l" defTabSz="1042988" rtl="0" eaLnBrk="1" fontAlgn="base" hangingPunct="1">
        <a:spcBef>
          <a:spcPct val="20000"/>
        </a:spcBef>
        <a:spcAft>
          <a:spcPct val="0"/>
        </a:spcAft>
        <a:defRPr sz="2700">
          <a:solidFill>
            <a:schemeClr val="tx1"/>
          </a:solidFill>
          <a:latin typeface="+mn-lt"/>
        </a:defRPr>
      </a:lvl8pPr>
      <a:lvl9pPr marL="4175125" indent="-260350" algn="l" defTabSz="1042988" rtl="0" eaLnBrk="1" fontAlgn="base" hangingPunct="1">
        <a:spcBef>
          <a:spcPct val="20000"/>
        </a:spcBef>
        <a:spcAft>
          <a:spcPct val="0"/>
        </a:spcAft>
        <a:defRPr sz="27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://www.1177.se/Halland/other-languages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e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noFill/>
          <a:ln/>
        </p:spPr>
        <p:txBody>
          <a:bodyPr/>
          <a:lstStyle/>
          <a:p>
            <a:r>
              <a:rPr lang="sv-SE" dirty="0" smtClean="0">
                <a:solidFill>
                  <a:schemeClr val="tx1"/>
                </a:solidFill>
              </a:rPr>
              <a:t>Om du blir sjuk!</a:t>
            </a:r>
            <a:br>
              <a:rPr lang="sv-SE" dirty="0" smtClean="0">
                <a:solidFill>
                  <a:schemeClr val="tx1"/>
                </a:solidFill>
              </a:rPr>
            </a:br>
            <a:r>
              <a:rPr lang="sv-SE" dirty="0">
                <a:solidFill>
                  <a:schemeClr val="tx1"/>
                </a:solidFill>
              </a:rPr>
              <a:t>H</a:t>
            </a:r>
            <a:r>
              <a:rPr lang="sv-SE" dirty="0" smtClean="0">
                <a:solidFill>
                  <a:schemeClr val="tx1"/>
                </a:solidFill>
              </a:rPr>
              <a:t>älso- och sjukvård i Halland </a:t>
            </a:r>
            <a:br>
              <a:rPr lang="sv-SE" dirty="0" smtClean="0">
                <a:solidFill>
                  <a:schemeClr val="tx1"/>
                </a:solidFill>
              </a:rPr>
            </a:br>
            <a:r>
              <a:rPr lang="sv-SE" b="0" dirty="0" smtClean="0">
                <a:solidFill>
                  <a:schemeClr val="tx1"/>
                </a:solidFill>
              </a:rPr>
              <a:t>Presentation asylboenden</a:t>
            </a:r>
            <a:endParaRPr lang="sv-SE" b="0" dirty="0">
              <a:solidFill>
                <a:schemeClr val="tx1"/>
              </a:solidFill>
            </a:endParaRP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ajn830\AppData\Local\Microsoft\Windows\Temporary Internet Files\Content.IE5\XMKEKVR3\post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292" y="1188343"/>
            <a:ext cx="3960440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C:\Users\ajn830\AppData\Local\Microsoft\Windows\Temporary Internet Files\Content.IE5\7LQ7GTC4\734su[1]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479" y="1188343"/>
            <a:ext cx="3349605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ktangel 1"/>
          <p:cNvSpPr/>
          <p:nvPr/>
        </p:nvSpPr>
        <p:spPr>
          <a:xfrm>
            <a:off x="738188" y="5436815"/>
            <a:ext cx="9505056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3600" b="1" dirty="0" err="1" smtClean="0"/>
              <a:t>What</a:t>
            </a:r>
            <a:r>
              <a:rPr lang="sv-SE" sz="3600" b="1" dirty="0" smtClean="0"/>
              <a:t> </a:t>
            </a:r>
            <a:r>
              <a:rPr lang="sv-SE" sz="3600" b="1" dirty="0" err="1" smtClean="0"/>
              <a:t>to</a:t>
            </a:r>
            <a:r>
              <a:rPr lang="sv-SE" sz="3600" b="1" dirty="0" smtClean="0"/>
              <a:t> do </a:t>
            </a:r>
            <a:r>
              <a:rPr lang="sv-SE" sz="3600" b="1" dirty="0" err="1" smtClean="0"/>
              <a:t>when</a:t>
            </a:r>
            <a:r>
              <a:rPr lang="sv-SE" sz="3600" b="1" dirty="0" smtClean="0"/>
              <a:t> </a:t>
            </a:r>
            <a:r>
              <a:rPr lang="sv-SE" sz="3600" b="1" dirty="0" err="1" smtClean="0"/>
              <a:t>you</a:t>
            </a:r>
            <a:r>
              <a:rPr lang="sv-SE" sz="3600" b="1" dirty="0" smtClean="0"/>
              <a:t> </a:t>
            </a:r>
            <a:r>
              <a:rPr lang="sv-SE" sz="3600" b="1" dirty="0" err="1" smtClean="0"/>
              <a:t>are</a:t>
            </a:r>
            <a:r>
              <a:rPr lang="sv-SE" sz="3600" b="1" dirty="0" smtClean="0"/>
              <a:t> sick </a:t>
            </a:r>
            <a:br>
              <a:rPr lang="sv-SE" sz="3600" b="1" dirty="0" smtClean="0"/>
            </a:br>
            <a:r>
              <a:rPr lang="sv-SE" sz="3600" b="1" dirty="0" smtClean="0"/>
              <a:t>or </a:t>
            </a:r>
            <a:r>
              <a:rPr lang="sv-SE" sz="3600" b="1" dirty="0" err="1" smtClean="0"/>
              <a:t>hurt</a:t>
            </a:r>
            <a:r>
              <a:rPr lang="sv-SE" sz="3600" b="1" dirty="0" smtClean="0"/>
              <a:t> in an </a:t>
            </a:r>
            <a:r>
              <a:rPr lang="sv-SE" sz="3600" b="1" dirty="0" err="1" smtClean="0"/>
              <a:t>accident</a:t>
            </a:r>
            <a:r>
              <a:rPr lang="sv-SE" dirty="0"/>
              <a:t/>
            </a:r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0900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0" y="-35793"/>
            <a:ext cx="11341896" cy="7561263"/>
          </a:xfrm>
          <a:prstGeom prst="rect">
            <a:avLst/>
          </a:prstGeom>
        </p:spPr>
      </p:pic>
      <p:sp>
        <p:nvSpPr>
          <p:cNvPr id="5" name="textruta 4"/>
          <p:cNvSpPr txBox="1"/>
          <p:nvPr/>
        </p:nvSpPr>
        <p:spPr>
          <a:xfrm>
            <a:off x="4626620" y="1404367"/>
            <a:ext cx="5616624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 smtClean="0"/>
              <a:t>Vårdcentralen – </a:t>
            </a:r>
            <a:br>
              <a:rPr lang="sv-SE" sz="3600" b="1" dirty="0" smtClean="0"/>
            </a:br>
            <a:r>
              <a:rPr lang="sv-SE" sz="3600" b="1" dirty="0" smtClean="0"/>
              <a:t>Health </a:t>
            </a:r>
            <a:r>
              <a:rPr lang="sv-SE" sz="3600" b="1" dirty="0" err="1"/>
              <a:t>c</a:t>
            </a:r>
            <a:r>
              <a:rPr lang="sv-SE" sz="3600" b="1" dirty="0" err="1" smtClean="0"/>
              <a:t>are</a:t>
            </a:r>
            <a:r>
              <a:rPr lang="sv-SE" sz="3600" b="1" dirty="0" smtClean="0"/>
              <a:t> center</a:t>
            </a:r>
            <a:endParaRPr lang="sv-SE" sz="3600" b="1" dirty="0"/>
          </a:p>
        </p:txBody>
      </p:sp>
      <p:pic>
        <p:nvPicPr>
          <p:cNvPr id="6" name="Picture 10" descr="C:\Users\ajn830\AppData\Local\Microsoft\Windows\Temporary Internet Files\Content.IE5\7LQ7GTC4\734su[1]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780" y="3067029"/>
            <a:ext cx="2487975" cy="2513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82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724" y="1260351"/>
            <a:ext cx="4310170" cy="3668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7339">
            <a:off x="1135375" y="971575"/>
            <a:ext cx="4399500" cy="3668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ubrik 1"/>
          <p:cNvSpPr>
            <a:spLocks noGrp="1"/>
          </p:cNvSpPr>
          <p:nvPr>
            <p:ph type="title"/>
          </p:nvPr>
        </p:nvSpPr>
        <p:spPr>
          <a:xfrm>
            <a:off x="882204" y="5724847"/>
            <a:ext cx="8569325" cy="1013891"/>
          </a:xfrm>
        </p:spPr>
        <p:txBody>
          <a:bodyPr/>
          <a:lstStyle/>
          <a:p>
            <a:r>
              <a:rPr lang="sv-SE" dirty="0" smtClean="0"/>
              <a:t>       tfn 1177 for </a:t>
            </a:r>
            <a:r>
              <a:rPr lang="sv-SE" dirty="0"/>
              <a:t>H</a:t>
            </a:r>
            <a:r>
              <a:rPr lang="sv-SE" dirty="0" smtClean="0"/>
              <a:t>ealth </a:t>
            </a:r>
            <a:r>
              <a:rPr lang="sv-SE" dirty="0" err="1" smtClean="0"/>
              <a:t>advice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>
                <a:hlinkClick r:id="rId5"/>
              </a:rPr>
              <a:t>www.1177.se/Halland/other-languages</a:t>
            </a:r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  <p:pic>
        <p:nvPicPr>
          <p:cNvPr id="1027" name="Picture 3" descr="C:\Users\ajn830\AppData\Local\Microsoft\Windows\Temporary Internet Files\Content.IE5\M5OW2NY5\phone-148955_640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19" y="5256106"/>
            <a:ext cx="756773" cy="756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532" y="1980431"/>
            <a:ext cx="2119056" cy="318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63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908" y="-15210"/>
            <a:ext cx="11185333" cy="759705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8" y="2016869"/>
            <a:ext cx="75565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ruta 3"/>
          <p:cNvSpPr txBox="1"/>
          <p:nvPr/>
        </p:nvSpPr>
        <p:spPr>
          <a:xfrm>
            <a:off x="1170236" y="2054180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 smtClean="0">
                <a:solidFill>
                  <a:schemeClr val="bg1"/>
                </a:solidFill>
              </a:rPr>
              <a:t>112</a:t>
            </a:r>
            <a:endParaRPr lang="sv-SE" sz="3600" b="1" dirty="0">
              <a:solidFill>
                <a:schemeClr val="bg1"/>
              </a:solidFill>
            </a:endParaRPr>
          </a:p>
        </p:txBody>
      </p:sp>
      <p:sp>
        <p:nvSpPr>
          <p:cNvPr id="8" name="textruta 7"/>
          <p:cNvSpPr txBox="1"/>
          <p:nvPr/>
        </p:nvSpPr>
        <p:spPr>
          <a:xfrm>
            <a:off x="378148" y="612279"/>
            <a:ext cx="5616624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 smtClean="0"/>
              <a:t>Akutmottagningen – </a:t>
            </a:r>
            <a:r>
              <a:rPr lang="sv-SE" sz="3600" b="1" dirty="0" err="1" smtClean="0"/>
              <a:t>Emergency</a:t>
            </a:r>
            <a:r>
              <a:rPr lang="sv-SE" sz="3600" b="1" dirty="0" smtClean="0"/>
              <a:t> center</a:t>
            </a:r>
            <a:endParaRPr lang="sv-SE" sz="3600" b="1" dirty="0"/>
          </a:p>
        </p:txBody>
      </p:sp>
    </p:spTree>
    <p:extLst>
      <p:ext uri="{BB962C8B-B14F-4D97-AF65-F5344CB8AC3E}">
        <p14:creationId xmlns:p14="http://schemas.microsoft.com/office/powerpoint/2010/main" val="332751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innehåll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908" y="-2772097"/>
            <a:ext cx="10981432" cy="14666356"/>
          </a:xfrm>
        </p:spPr>
      </p:pic>
      <p:sp>
        <p:nvSpPr>
          <p:cNvPr id="8" name="textruta 7"/>
          <p:cNvSpPr txBox="1"/>
          <p:nvPr/>
        </p:nvSpPr>
        <p:spPr>
          <a:xfrm>
            <a:off x="443462" y="5222532"/>
            <a:ext cx="5616624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 smtClean="0"/>
              <a:t>Hälsoundersökning – </a:t>
            </a:r>
          </a:p>
          <a:p>
            <a:pPr algn="ctr"/>
            <a:r>
              <a:rPr lang="sv-SE" sz="3600" b="1" dirty="0" smtClean="0"/>
              <a:t>Health examination</a:t>
            </a:r>
            <a:endParaRPr lang="sv-SE" sz="3600" b="1" dirty="0"/>
          </a:p>
        </p:txBody>
      </p:sp>
    </p:spTree>
    <p:extLst>
      <p:ext uri="{BB962C8B-B14F-4D97-AF65-F5344CB8AC3E}">
        <p14:creationId xmlns:p14="http://schemas.microsoft.com/office/powerpoint/2010/main" val="389002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17" y="-19203"/>
            <a:ext cx="11360258" cy="7580466"/>
          </a:xfrm>
          <a:prstGeom prst="rect">
            <a:avLst/>
          </a:prstGeom>
        </p:spPr>
      </p:pic>
      <p:sp>
        <p:nvSpPr>
          <p:cNvPr id="7" name="textruta 6"/>
          <p:cNvSpPr txBox="1"/>
          <p:nvPr/>
        </p:nvSpPr>
        <p:spPr>
          <a:xfrm>
            <a:off x="450156" y="3158409"/>
            <a:ext cx="5616624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 smtClean="0"/>
              <a:t>Folktandvården –</a:t>
            </a:r>
          </a:p>
          <a:p>
            <a:pPr algn="ctr"/>
            <a:r>
              <a:rPr lang="sv-SE" sz="3600" b="1" dirty="0" smtClean="0"/>
              <a:t>Dental </a:t>
            </a:r>
            <a:r>
              <a:rPr lang="sv-SE" sz="3600" b="1" dirty="0" err="1" smtClean="0"/>
              <a:t>care</a:t>
            </a:r>
            <a:r>
              <a:rPr lang="sv-SE" sz="3600" b="1" dirty="0" smtClean="0"/>
              <a:t> </a:t>
            </a:r>
            <a:endParaRPr lang="sv-SE" sz="3600" b="1" dirty="0"/>
          </a:p>
        </p:txBody>
      </p:sp>
    </p:spTree>
    <p:extLst>
      <p:ext uri="{BB962C8B-B14F-4D97-AF65-F5344CB8AC3E}">
        <p14:creationId xmlns:p14="http://schemas.microsoft.com/office/powerpoint/2010/main" val="295511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026" name="Bildobjekt 1" descr="image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346"/>
            <a:ext cx="10693400" cy="7582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ruta 4"/>
          <p:cNvSpPr txBox="1"/>
          <p:nvPr/>
        </p:nvSpPr>
        <p:spPr>
          <a:xfrm>
            <a:off x="556532" y="5892670"/>
            <a:ext cx="522221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 smtClean="0"/>
              <a:t>Barnavårdscentralen – Child </a:t>
            </a:r>
            <a:r>
              <a:rPr lang="sv-SE" sz="3600" b="1" dirty="0" err="1" smtClean="0"/>
              <a:t>health</a:t>
            </a:r>
            <a:r>
              <a:rPr lang="sv-SE" sz="3600" b="1" dirty="0" smtClean="0"/>
              <a:t> </a:t>
            </a:r>
            <a:r>
              <a:rPr lang="sv-SE" sz="3600" b="1" dirty="0" err="1" smtClean="0"/>
              <a:t>care</a:t>
            </a:r>
            <a:endParaRPr lang="sv-SE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62212" y="-1"/>
            <a:ext cx="18525090" cy="7561263"/>
          </a:xfrm>
        </p:spPr>
      </p:pic>
      <p:sp>
        <p:nvSpPr>
          <p:cNvPr id="6" name="textruta 5"/>
          <p:cNvSpPr txBox="1"/>
          <p:nvPr/>
        </p:nvSpPr>
        <p:spPr>
          <a:xfrm>
            <a:off x="1818308" y="5683111"/>
            <a:ext cx="5616624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 smtClean="0"/>
              <a:t>Kvinnohälsovården – Maternal </a:t>
            </a:r>
            <a:r>
              <a:rPr lang="sv-SE" sz="3600" b="1" dirty="0" err="1" smtClean="0"/>
              <a:t>health</a:t>
            </a:r>
            <a:r>
              <a:rPr lang="sv-SE" sz="3600" b="1" dirty="0" smtClean="0"/>
              <a:t> </a:t>
            </a:r>
            <a:r>
              <a:rPr lang="sv-SE" sz="3600" b="1" dirty="0" err="1" smtClean="0"/>
              <a:t>care</a:t>
            </a:r>
            <a:endParaRPr lang="sv-SE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tshållare för innehåll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908" y="0"/>
            <a:ext cx="11341893" cy="7561263"/>
          </a:xfrm>
        </p:spPr>
      </p:pic>
      <p:sp>
        <p:nvSpPr>
          <p:cNvPr id="6" name="textruta 5"/>
          <p:cNvSpPr txBox="1"/>
          <p:nvPr/>
        </p:nvSpPr>
        <p:spPr>
          <a:xfrm>
            <a:off x="2754412" y="5683111"/>
            <a:ext cx="612068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 smtClean="0"/>
              <a:t>Ungdomsmottagningen – </a:t>
            </a:r>
            <a:r>
              <a:rPr lang="sv-SE" sz="3600" b="1" dirty="0" err="1" smtClean="0"/>
              <a:t>Youth</a:t>
            </a:r>
            <a:r>
              <a:rPr lang="sv-SE" sz="3600" b="1" dirty="0" smtClean="0"/>
              <a:t> </a:t>
            </a:r>
            <a:r>
              <a:rPr lang="sv-SE" sz="3600" b="1" dirty="0" err="1" smtClean="0"/>
              <a:t>Clinic</a:t>
            </a:r>
            <a:endParaRPr lang="sv-SE" sz="3600" b="1" dirty="0"/>
          </a:p>
        </p:txBody>
      </p:sp>
    </p:spTree>
    <p:extLst>
      <p:ext uri="{BB962C8B-B14F-4D97-AF65-F5344CB8AC3E}">
        <p14:creationId xmlns:p14="http://schemas.microsoft.com/office/powerpoint/2010/main" val="99679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C:\Users\ajn830\AppData\Local\Microsoft\Windows\Temporary Internet Files\Content.IE5\7LQ7GTC4\734su[1]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24" y="1836415"/>
            <a:ext cx="4489896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Rak 8"/>
          <p:cNvCxnSpPr/>
          <p:nvPr/>
        </p:nvCxnSpPr>
        <p:spPr bwMode="auto">
          <a:xfrm flipV="1">
            <a:off x="2043703" y="2988543"/>
            <a:ext cx="936104" cy="576064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Rak 20"/>
          <p:cNvCxnSpPr/>
          <p:nvPr/>
        </p:nvCxnSpPr>
        <p:spPr bwMode="auto">
          <a:xfrm flipV="1">
            <a:off x="1962324" y="3060551"/>
            <a:ext cx="936104" cy="576064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9600000" rev="0"/>
            </a:camera>
            <a:lightRig rig="threePt" dir="t"/>
          </a:scene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" name="Bildobjekt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564" y="1368363"/>
            <a:ext cx="5733637" cy="2340260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693" y="4356695"/>
            <a:ext cx="3286455" cy="2448272"/>
          </a:xfrm>
          <a:prstGeom prst="rect">
            <a:avLst/>
          </a:prstGeom>
        </p:spPr>
      </p:pic>
      <p:sp>
        <p:nvSpPr>
          <p:cNvPr id="3" name="textruta 2"/>
          <p:cNvSpPr txBox="1"/>
          <p:nvPr/>
        </p:nvSpPr>
        <p:spPr>
          <a:xfrm>
            <a:off x="802608" y="2342212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dirty="0" smtClean="0"/>
              <a:t>1.</a:t>
            </a:r>
            <a:endParaRPr lang="sv-SE" sz="3600" dirty="0"/>
          </a:p>
        </p:txBody>
      </p:sp>
      <p:sp>
        <p:nvSpPr>
          <p:cNvPr id="8" name="textruta 7"/>
          <p:cNvSpPr txBox="1"/>
          <p:nvPr/>
        </p:nvSpPr>
        <p:spPr>
          <a:xfrm>
            <a:off x="4122564" y="722032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dirty="0"/>
              <a:t>2</a:t>
            </a:r>
            <a:r>
              <a:rPr lang="sv-SE" sz="3600" dirty="0" smtClean="0"/>
              <a:t>.</a:t>
            </a:r>
            <a:endParaRPr lang="sv-SE" sz="3600" dirty="0"/>
          </a:p>
        </p:txBody>
      </p:sp>
      <p:sp>
        <p:nvSpPr>
          <p:cNvPr id="10" name="textruta 9"/>
          <p:cNvSpPr txBox="1"/>
          <p:nvPr/>
        </p:nvSpPr>
        <p:spPr>
          <a:xfrm>
            <a:off x="5280460" y="4372802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dirty="0" smtClean="0"/>
              <a:t>3.</a:t>
            </a:r>
            <a:endParaRPr lang="sv-SE" sz="3600" dirty="0"/>
          </a:p>
        </p:txBody>
      </p:sp>
    </p:spTree>
    <p:extLst>
      <p:ext uri="{BB962C8B-B14F-4D97-AF65-F5344CB8AC3E}">
        <p14:creationId xmlns:p14="http://schemas.microsoft.com/office/powerpoint/2010/main" val="209278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314450" y="2046660"/>
            <a:ext cx="8569325" cy="1013891"/>
          </a:xfrm>
        </p:spPr>
        <p:txBody>
          <a:bodyPr/>
          <a:lstStyle/>
          <a:p>
            <a:r>
              <a:rPr lang="sv-SE" dirty="0" smtClean="0"/>
              <a:t>Karta där vi  prickat ut det vi talat om på bilderna. Dvs denna bild är helt lokal för varje kommun.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1287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-bilder presentation asylboenden">
  <a:themeElements>
    <a:clrScheme name="Standardformgivn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6CA2D5"/>
      </a:accent1>
      <a:accent2>
        <a:srgbClr val="004B93"/>
      </a:accent2>
      <a:accent3>
        <a:srgbClr val="FFFFFF"/>
      </a:accent3>
      <a:accent4>
        <a:srgbClr val="000000"/>
      </a:accent4>
      <a:accent5>
        <a:srgbClr val="BACEE7"/>
      </a:accent5>
      <a:accent6>
        <a:srgbClr val="004385"/>
      </a:accent6>
      <a:hlink>
        <a:srgbClr val="438011"/>
      </a:hlink>
      <a:folHlink>
        <a:srgbClr val="C9D556"/>
      </a:folHlink>
    </a:clrScheme>
    <a:fontScheme name="Standardformgivn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CA2D5"/>
        </a:accent1>
        <a:accent2>
          <a:srgbClr val="004B93"/>
        </a:accent2>
        <a:accent3>
          <a:srgbClr val="FFFFFF"/>
        </a:accent3>
        <a:accent4>
          <a:srgbClr val="000000"/>
        </a:accent4>
        <a:accent5>
          <a:srgbClr val="BACEE7"/>
        </a:accent5>
        <a:accent6>
          <a:srgbClr val="004385"/>
        </a:accent6>
        <a:hlink>
          <a:srgbClr val="438011"/>
        </a:hlink>
        <a:folHlink>
          <a:srgbClr val="C9D55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6CA2D5"/>
    </a:accent1>
    <a:accent2>
      <a:srgbClr val="004B93"/>
    </a:accent2>
    <a:accent3>
      <a:srgbClr val="FFFFFF"/>
    </a:accent3>
    <a:accent4>
      <a:srgbClr val="000000"/>
    </a:accent4>
    <a:accent5>
      <a:srgbClr val="BACEE7"/>
    </a:accent5>
    <a:accent6>
      <a:srgbClr val="004385"/>
    </a:accent6>
    <a:hlink>
      <a:srgbClr val="009999"/>
    </a:hlink>
    <a:folHlink>
      <a:srgbClr val="99CC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c5abb869-22e9-4cbe-937d-c6312ce7c9e8">JNJNANJ2M574-1925-7</_dlc_DocId>
    <_dlc_DocIdUrl xmlns="c5abb869-22e9-4cbe-937d-c6312ce7c9e8">
      <Url>https://intra.regionhalland.se/stod-och-service/information-och-kommunikation/mallar-blanketter/mallar-for-powerpoint-presentationer/_layouts/DocIdRedir.aspx?ID=JNJNANJ2M574-1925-7</Url>
      <Description>JNJNANJ2M574-1925-7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A67D5D0B3D9144BD14827E49A09453" ma:contentTypeVersion="1" ma:contentTypeDescription="Skapa ett nytt dokument." ma:contentTypeScope="" ma:versionID="a8b386cd10ab2a4854b3fc45bd6f262f">
  <xsd:schema xmlns:xsd="http://www.w3.org/2001/XMLSchema" xmlns:xs="http://www.w3.org/2001/XMLSchema" xmlns:p="http://schemas.microsoft.com/office/2006/metadata/properties" xmlns:ns1="http://schemas.microsoft.com/sharepoint/v3" xmlns:ns2="c5abb869-22e9-4cbe-937d-c6312ce7c9e8" targetNamespace="http://schemas.microsoft.com/office/2006/metadata/properties" ma:root="true" ma:fieldsID="2c69a3fdfdeaeabea92d22bac52d68c3" ns1:_="" ns2:_="">
    <xsd:import namespace="http://schemas.microsoft.com/sharepoint/v3"/>
    <xsd:import namespace="c5abb869-22e9-4cbe-937d-c6312ce7c9e8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malagt startdatum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malagt slutdatum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abb869-22e9-4cbe-937d-c6312ce7c9e8" elementFormDefault="qualified">
    <xsd:import namespace="http://schemas.microsoft.com/office/2006/documentManagement/types"/>
    <xsd:import namespace="http://schemas.microsoft.com/office/infopath/2007/PartnerControls"/>
    <xsd:element name="_dlc_DocId" ma:index="10" nillable="true" ma:displayName="Dokument-ID-värde" ma:description="Värdet för dokument-ID som tilldelats till det här objektet." ma:internalName="_dlc_DocId" ma:readOnly="true">
      <xsd:simpleType>
        <xsd:restriction base="dms:Text"/>
      </xsd:simpleType>
    </xsd:element>
    <xsd:element name="_dlc_DocIdUrl" ma:index="11" nillable="true" ma:displayName="Dokument-ID" ma:description="Permanent länk till det här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2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BE5F8258-0C77-4983-9CFC-0BCE072692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8AC471-1118-4F3E-ACFF-C74AC3829C9A}">
  <ds:schemaRefs>
    <ds:schemaRef ds:uri="http://schemas.microsoft.com/office/2006/documentManagement/types"/>
    <ds:schemaRef ds:uri="http://purl.org/dc/elements/1.1/"/>
    <ds:schemaRef ds:uri="http://purl.org/dc/terms/"/>
    <ds:schemaRef ds:uri="c5abb869-22e9-4cbe-937d-c6312ce7c9e8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E577224-5050-4C95-8F2F-5DAE4014C6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5abb869-22e9-4cbe-937d-c6312ce7c9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DB59583E-0505-470B-884F-455F4D580772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PP-bilder presentation asylboenden</Template>
  <TotalTime>1576</TotalTime>
  <Words>640</Words>
  <Application>Microsoft Office PowerPoint</Application>
  <PresentationFormat>Anpassad</PresentationFormat>
  <Paragraphs>80</Paragraphs>
  <Slides>12</Slides>
  <Notes>11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3" baseType="lpstr">
      <vt:lpstr>PP-bilder presentation asylboenden</vt:lpstr>
      <vt:lpstr>Om du blir sjuk! Hälso- och sjukvård i Halland  Presentation asylboenden</vt:lpstr>
      <vt:lpstr>PowerPoint-presentation</vt:lpstr>
      <vt:lpstr>PowerPoint-presentation</vt:lpstr>
      <vt:lpstr>       tfn 1177 for Health advice www.1177.se/Halland/other-languages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Karta där vi  prickat ut det vi talat om på bilderna. Dvs denna bild är helt lokal för varje kommun. </vt:lpstr>
    </vt:vector>
  </TitlesOfParts>
  <Company>Landstinget Halland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du blir sjuk! Hälso- och sjukvård i Halland  Presentation asylboenden</dc:title>
  <dc:creator>Johnsson Åsa I RK STAB</dc:creator>
  <cp:lastModifiedBy>Axelsson, Viveca</cp:lastModifiedBy>
  <cp:revision>59</cp:revision>
  <cp:lastPrinted>2011-03-31T13:51:30Z</cp:lastPrinted>
  <dcterms:created xsi:type="dcterms:W3CDTF">2015-11-10T09:58:54Z</dcterms:created>
  <dcterms:modified xsi:type="dcterms:W3CDTF">2016-01-29T13:12:33Z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0x01010032A67D5D0B3D9144BD14827E49A09453</vt:lpwstr>
  </property>
  <property fmtid="{D5CDD505-2E9C-101B-9397-08002B2CF9AE}" pid="3" name="_dlc_DocIdItemGuid">
    <vt:lpwstr>f58ef2c2-b157-4c97-938a-2ed9b78d3e87</vt:lpwstr>
  </property>
</Properties>
</file>