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6" r:id="rId6"/>
    <p:sldId id="263" r:id="rId7"/>
    <p:sldId id="262" r:id="rId8"/>
    <p:sldId id="264" r:id="rId9"/>
    <p:sldId id="266" r:id="rId10"/>
    <p:sldId id="268" r:id="rId11"/>
    <p:sldId id="265" r:id="rId12"/>
    <p:sldId id="259" r:id="rId13"/>
    <p:sldId id="257" r:id="rId14"/>
    <p:sldId id="269" r:id="rId15"/>
    <p:sldId id="260" r:id="rId16"/>
    <p:sldId id="267" r:id="rId17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61943" autoAdjust="0"/>
  </p:normalViewPr>
  <p:slideViewPr>
    <p:cSldViewPr>
      <p:cViewPr>
        <p:scale>
          <a:sx n="63" d="100"/>
          <a:sy n="63" d="100"/>
        </p:scale>
        <p:origin x="-2730" y="-72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D67F-7B34-4602-9ED9-A10F10E2102F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AC3A7-661C-47AD-9E48-AC01D1805E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90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Vart vänder du dig om du blir sjuk?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41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Bra att tänka på!</a:t>
            </a:r>
          </a:p>
          <a:p>
            <a:endParaRPr lang="sv-SE" dirty="0" smtClean="0"/>
          </a:p>
          <a:p>
            <a:r>
              <a:rPr lang="sv-SE" b="1" dirty="0" smtClean="0"/>
              <a:t>1.</a:t>
            </a:r>
            <a:r>
              <a:rPr lang="sv-SE" b="1" baseline="0" dirty="0" smtClean="0"/>
              <a:t> </a:t>
            </a:r>
            <a:r>
              <a:rPr lang="sv-SE" b="1" dirty="0" smtClean="0"/>
              <a:t>Tystnadsplikt</a:t>
            </a:r>
          </a:p>
          <a:p>
            <a:r>
              <a:rPr lang="sv-SE" b="0" dirty="0" smtClean="0"/>
              <a:t>Vårdpersonal och tolkar har tystnadsplikt. Det betyder att de inte får lämna ut information om dig utan att du godkänner det. </a:t>
            </a:r>
          </a:p>
          <a:p>
            <a:r>
              <a:rPr lang="sv-SE" b="0" dirty="0" smtClean="0"/>
              <a:t>Hur du mår och det du säger till vårdpersonal påverkar inte dina möjligheter att stanna i Sverige. </a:t>
            </a:r>
          </a:p>
          <a:p>
            <a:endParaRPr lang="sv-SE" b="0" dirty="0" smtClean="0"/>
          </a:p>
          <a:p>
            <a:r>
              <a:rPr lang="sv-SE" b="1" dirty="0" smtClean="0"/>
              <a:t>2. Tolk</a:t>
            </a:r>
          </a:p>
          <a:p>
            <a:r>
              <a:rPr lang="sv-SE" b="0" dirty="0" smtClean="0"/>
              <a:t>Berätta för vårdpersonalen att du behöver språktolk när du bokar ditt besök. </a:t>
            </a:r>
          </a:p>
          <a:p>
            <a:r>
              <a:rPr lang="sv-SE" b="0" dirty="0" smtClean="0"/>
              <a:t>Tolken kan vara med i rummet eller via telefon</a:t>
            </a:r>
          </a:p>
          <a:p>
            <a:endParaRPr lang="sv-SE" b="0" dirty="0" smtClean="0"/>
          </a:p>
          <a:p>
            <a:r>
              <a:rPr lang="sv-SE" b="1" dirty="0" smtClean="0"/>
              <a:t>3. LMA-kort</a:t>
            </a:r>
          </a:p>
          <a:p>
            <a:r>
              <a:rPr lang="sv-SE" dirty="0" smtClean="0"/>
              <a:t>Ta med ditt LMA-kort när du söker vård.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65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Peka på kartan och visa var de olika mottagningarna finns.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Berätta att vi sätter upp den här kartan här på boenden.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79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När</a:t>
            </a:r>
            <a:r>
              <a:rPr lang="sv-SE" b="1" baseline="0" dirty="0" smtClean="0"/>
              <a:t> du är sjuk </a:t>
            </a:r>
            <a:r>
              <a:rPr lang="sv-SE" b="1" dirty="0" smtClean="0"/>
              <a:t>vänd dig i första hand till vårdcentralen– vårdcentralen är som ett litet sjukhus med läkare, sjuksköterskor och annan sjukvårdpersonal. </a:t>
            </a:r>
          </a:p>
          <a:p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Ring och boka tid för besök (lokal hänvisning till den</a:t>
            </a:r>
            <a:r>
              <a:rPr lang="sv-SE" baseline="0" dirty="0" smtClean="0"/>
              <a:t> vårdcentral som ligger närmast gällande asylboende – visa på karta (utskrift eller sista PP-bilden)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Om du behöver språktolk, berätta det när du bokar 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Vad</a:t>
            </a:r>
            <a:r>
              <a:rPr lang="sv-SE" baseline="0" dirty="0" smtClean="0"/>
              <a:t> kostar det? </a:t>
            </a:r>
            <a:r>
              <a:rPr lang="sv-SE" dirty="0" smtClean="0"/>
              <a:t>I Halland gäller</a:t>
            </a:r>
            <a:r>
              <a:rPr lang="sv-SE" baseline="0" dirty="0" smtClean="0"/>
              <a:t> följande: O</a:t>
            </a:r>
            <a:r>
              <a:rPr lang="sv-SE" dirty="0" smtClean="0"/>
              <a:t>m du är under 20 år behöver du inte betala något för att få vård. Den</a:t>
            </a:r>
            <a:r>
              <a:rPr lang="sv-SE" baseline="0" dirty="0" smtClean="0"/>
              <a:t> som är över 20 år har fri akut vård som inte kan vänta. Övrig vård kostar mellan 25-50 kr per besök.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5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Telefonnumret 1177 kan du ringa dygnet</a:t>
            </a:r>
            <a:r>
              <a:rPr lang="sv-SE" b="1" baseline="0" dirty="0" smtClean="0"/>
              <a:t> runt för sjukvårdsrådgivning</a:t>
            </a:r>
            <a:endParaRPr lang="sv-SE" b="1" dirty="0" smtClean="0"/>
          </a:p>
          <a:p>
            <a:endParaRPr lang="sv-SE" dirty="0" smtClean="0"/>
          </a:p>
          <a:p>
            <a:r>
              <a:rPr lang="sv-SE" dirty="0" smtClean="0"/>
              <a:t>•</a:t>
            </a:r>
            <a:r>
              <a:rPr lang="sv-SE" baseline="0" dirty="0" smtClean="0"/>
              <a:t> </a:t>
            </a:r>
            <a:r>
              <a:rPr lang="sv-SE" dirty="0" smtClean="0"/>
              <a:t>Du får prata med sjuksköterska som talar engelska och svenska. </a:t>
            </a:r>
          </a:p>
          <a:p>
            <a:r>
              <a:rPr lang="sv-SE" dirty="0" smtClean="0"/>
              <a:t>•</a:t>
            </a:r>
            <a:r>
              <a:rPr lang="sv-SE" baseline="0" dirty="0" smtClean="0"/>
              <a:t> </a:t>
            </a:r>
            <a:r>
              <a:rPr lang="sv-SE" dirty="0" smtClean="0"/>
              <a:t>På </a:t>
            </a:r>
            <a:r>
              <a:rPr lang="sv-SE" b="1" dirty="0" smtClean="0"/>
              <a:t>www.1177.se/Halland/other-languages</a:t>
            </a:r>
            <a:r>
              <a:rPr lang="sv-SE" dirty="0" smtClean="0"/>
              <a:t> kan du läsa mer om hälsa och vård i Sverige på många olika språk bland annat somaliska och arabiska.</a:t>
            </a:r>
            <a:r>
              <a:rPr lang="sv-SE" baseline="0" dirty="0" smtClean="0"/>
              <a:t>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6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Akutmottagningen</a:t>
            </a:r>
            <a:r>
              <a:rPr lang="sv-SE" b="1" baseline="0" dirty="0" smtClean="0"/>
              <a:t> ska du endast åka till om du är allvarligt skadad eller sjuk.</a:t>
            </a:r>
          </a:p>
          <a:p>
            <a:endParaRPr lang="sv-SE" baseline="0" dirty="0" smtClean="0"/>
          </a:p>
          <a:p>
            <a:r>
              <a:rPr lang="sv-SE" b="1" baseline="0" dirty="0" smtClean="0"/>
              <a:t>Ring 112 </a:t>
            </a:r>
            <a:r>
              <a:rPr lang="sv-SE" baseline="0" dirty="0" smtClean="0"/>
              <a:t>om det är en nödsituation!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44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Du</a:t>
            </a:r>
            <a:r>
              <a:rPr lang="sv-SE" b="1" baseline="0" dirty="0" smtClean="0"/>
              <a:t> har rätt att få en hälsoundersökning när du kommer till Sverige</a:t>
            </a:r>
          </a:p>
          <a:p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Syftet med undersökningen är att du ska få den vård du behöver.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Hälsoundersökningen påverkar inte din asylansökan.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De flesta hälsoundersökningarna görs på ditt asylboende, men du kan också boka tid på vårdcentralen för att få en hälsoundersökning (hänvisning till den lokala vårdcentral som ansvarar för hälsoundersökningar)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Hälsoundersökningen är gratis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36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Boka tid hos folktandvården om du har problem med dina tänder</a:t>
            </a:r>
          </a:p>
          <a:p>
            <a:endParaRPr lang="sv-SE" dirty="0" smtClean="0"/>
          </a:p>
          <a:p>
            <a:r>
              <a:rPr lang="sv-SE" dirty="0" smtClean="0"/>
              <a:t>•</a:t>
            </a:r>
            <a:r>
              <a:rPr lang="sv-SE" baseline="0" dirty="0" smtClean="0"/>
              <a:t> </a:t>
            </a:r>
            <a:r>
              <a:rPr lang="sv-SE" dirty="0" smtClean="0"/>
              <a:t>Ring och boka tid för besök (lokal hänvisning till folktandvården)</a:t>
            </a:r>
          </a:p>
          <a:p>
            <a:r>
              <a:rPr lang="sv-SE" dirty="0" smtClean="0"/>
              <a:t>•</a:t>
            </a:r>
            <a:r>
              <a:rPr lang="sv-SE" baseline="0" dirty="0" smtClean="0"/>
              <a:t> </a:t>
            </a:r>
            <a:r>
              <a:rPr lang="sv-SE" dirty="0" smtClean="0"/>
              <a:t>Vad kostar det? I Halland gäller följande: Fram</a:t>
            </a:r>
            <a:r>
              <a:rPr lang="sv-SE" baseline="0" dirty="0" smtClean="0"/>
              <a:t> till och med det år du fyller 19 år </a:t>
            </a:r>
            <a:r>
              <a:rPr lang="sv-SE" dirty="0" smtClean="0"/>
              <a:t>är tandvård gratis. Du som är över 19 år </a:t>
            </a:r>
            <a:r>
              <a:rPr lang="sv-SE" baseline="0" dirty="0" smtClean="0"/>
              <a:t>har rätt till akut tandvård som inte kan vänta. Övrig tandvård kostar 50 kronor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5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Kontakta</a:t>
            </a:r>
            <a:r>
              <a:rPr lang="sv-SE" b="1" baseline="0" dirty="0" smtClean="0"/>
              <a:t> </a:t>
            </a:r>
            <a:r>
              <a:rPr lang="sv-SE" b="1" dirty="0" smtClean="0"/>
              <a:t>Barnavårdcentralen</a:t>
            </a:r>
            <a:r>
              <a:rPr lang="sv-SE" b="1" baseline="0" dirty="0" smtClean="0"/>
              <a:t> när ditt barn behöver vård</a:t>
            </a:r>
          </a:p>
          <a:p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BVC ligger i samma hus som vårdcentralen. Ring och boka tid för besök (lokal hänvisning till den BVC)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BVC ger vård för alla barn mellan 0-6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BVC är gratis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51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dirty="0" smtClean="0"/>
              <a:t>Kontakta Kvinnohälsovården om du är gravid</a:t>
            </a:r>
          </a:p>
          <a:p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Kvinnohälsovården</a:t>
            </a:r>
            <a:r>
              <a:rPr lang="sv-SE" baseline="0" dirty="0" smtClean="0"/>
              <a:t> gör h</a:t>
            </a:r>
            <a:r>
              <a:rPr lang="sv-SE" dirty="0" smtClean="0"/>
              <a:t>älsoundersökningar för dig</a:t>
            </a:r>
            <a:r>
              <a:rPr lang="sv-SE" baseline="0" dirty="0" smtClean="0"/>
              <a:t> som är </a:t>
            </a:r>
            <a:r>
              <a:rPr lang="sv-SE" dirty="0" smtClean="0"/>
              <a:t>gravid. Kvinnohälsovården ger också råd i andra frågor</a:t>
            </a:r>
            <a:r>
              <a:rPr lang="sv-SE" baseline="0" dirty="0" smtClean="0"/>
              <a:t> som rör kvinnors hälsa.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Ovanstående vård är gratis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Boka</a:t>
            </a:r>
            <a:r>
              <a:rPr lang="sv-SE" baseline="0" dirty="0" smtClean="0"/>
              <a:t> tid hos Kvinnohälsovården </a:t>
            </a:r>
            <a:r>
              <a:rPr lang="sv-SE" dirty="0" smtClean="0"/>
              <a:t>(lokal hänvisning till närmaste Kvinnohälsovård)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5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dirty="0" smtClean="0"/>
              <a:t>Ungdomsmottagningen finns för dig som är mellan 13-23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Hit kan du gå om du har frågor om relationer och vill prata med någon.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På ungdomsmottagningen arbetar läkare, barnmorska och kurator.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Besök hos ungdomsmottagningen är gratis.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C3A7-661C-47AD-9E48-AC01D1805E1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5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1177.se/Halland/other-languages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Om du blir sjuk!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H</a:t>
            </a:r>
            <a:r>
              <a:rPr lang="sv-SE" dirty="0" smtClean="0">
                <a:solidFill>
                  <a:schemeClr val="tx1"/>
                </a:solidFill>
              </a:rPr>
              <a:t>älso- och sjukvård i Halland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b="0" dirty="0" smtClean="0">
                <a:solidFill>
                  <a:schemeClr val="tx1"/>
                </a:solidFill>
              </a:rPr>
              <a:t>Presentation asylboenden</a:t>
            </a:r>
            <a:endParaRPr lang="sv-SE" b="0" dirty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8" y="0"/>
            <a:ext cx="11341893" cy="7561263"/>
          </a:xfrm>
        </p:spPr>
      </p:pic>
      <p:sp>
        <p:nvSpPr>
          <p:cNvPr id="6" name="textruta 5"/>
          <p:cNvSpPr txBox="1"/>
          <p:nvPr/>
        </p:nvSpPr>
        <p:spPr>
          <a:xfrm>
            <a:off x="2754412" y="5683111"/>
            <a:ext cx="61206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Ungdomsmottagningen – </a:t>
            </a:r>
            <a:r>
              <a:rPr lang="sv-SE" sz="3600" b="1" dirty="0" err="1" smtClean="0"/>
              <a:t>Youth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Clinic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9967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ajn830\AppData\Local\Microsoft\Windows\Temporary Internet Files\Content.IE5\7LQ7GTC4\734su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" y="1836415"/>
            <a:ext cx="4489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8"/>
          <p:cNvCxnSpPr/>
          <p:nvPr/>
        </p:nvCxnSpPr>
        <p:spPr bwMode="auto">
          <a:xfrm flipV="1">
            <a:off x="2043703" y="2988543"/>
            <a:ext cx="936104" cy="57606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ak 20"/>
          <p:cNvCxnSpPr/>
          <p:nvPr/>
        </p:nvCxnSpPr>
        <p:spPr bwMode="auto">
          <a:xfrm flipV="1">
            <a:off x="1962324" y="3060551"/>
            <a:ext cx="936104" cy="57606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6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64" y="1368363"/>
            <a:ext cx="5733637" cy="234026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93" y="4356695"/>
            <a:ext cx="3286455" cy="24482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02608" y="23422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1.</a:t>
            </a:r>
            <a:endParaRPr lang="sv-SE" sz="3600" dirty="0"/>
          </a:p>
        </p:txBody>
      </p:sp>
      <p:sp>
        <p:nvSpPr>
          <p:cNvPr id="8" name="textruta 7"/>
          <p:cNvSpPr txBox="1"/>
          <p:nvPr/>
        </p:nvSpPr>
        <p:spPr>
          <a:xfrm>
            <a:off x="4122564" y="7220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2</a:t>
            </a:r>
            <a:r>
              <a:rPr lang="sv-SE" sz="3600" dirty="0" smtClean="0"/>
              <a:t>.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5280460" y="437280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3.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0927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2046660"/>
            <a:ext cx="8569325" cy="1013891"/>
          </a:xfrm>
        </p:spPr>
        <p:txBody>
          <a:bodyPr/>
          <a:lstStyle/>
          <a:p>
            <a:r>
              <a:rPr lang="sv-SE" dirty="0" smtClean="0"/>
              <a:t>Karta där vi  prickat ut det vi talat om på bilderna. Dvs denna bild är helt lokal för varje kommun.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28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jn830\AppData\Local\Microsoft\Windows\Temporary Internet Files\Content.IE5\XMKEKVR3\po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1188343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ajn830\AppData\Local\Microsoft\Windows\Temporary Internet Files\Content.IE5\7LQ7GTC4\734su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79" y="1188343"/>
            <a:ext cx="33496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38188" y="5436815"/>
            <a:ext cx="950505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 err="1" smtClean="0"/>
              <a:t>What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to</a:t>
            </a:r>
            <a:r>
              <a:rPr lang="sv-SE" sz="3600" b="1" dirty="0" smtClean="0"/>
              <a:t> do </a:t>
            </a:r>
            <a:r>
              <a:rPr lang="sv-SE" sz="3600" b="1" dirty="0" err="1" smtClean="0"/>
              <a:t>when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you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are</a:t>
            </a:r>
            <a:r>
              <a:rPr lang="sv-SE" sz="3600" b="1" dirty="0" smtClean="0"/>
              <a:t> sick </a:t>
            </a:r>
            <a:br>
              <a:rPr lang="sv-SE" sz="3600" b="1" dirty="0" smtClean="0"/>
            </a:br>
            <a:r>
              <a:rPr lang="sv-SE" sz="3600" b="1" dirty="0" smtClean="0"/>
              <a:t>or </a:t>
            </a:r>
            <a:r>
              <a:rPr lang="sv-SE" sz="3600" b="1" dirty="0" err="1" smtClean="0"/>
              <a:t>hurt</a:t>
            </a:r>
            <a:r>
              <a:rPr lang="sv-SE" sz="3600" b="1" dirty="0" smtClean="0"/>
              <a:t> in an </a:t>
            </a:r>
            <a:r>
              <a:rPr lang="sv-SE" sz="3600" b="1" dirty="0" err="1" smtClean="0"/>
              <a:t>accident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0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" y="-35793"/>
            <a:ext cx="11341896" cy="756126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626620" y="1404367"/>
            <a:ext cx="5616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Vårdcentralen – </a:t>
            </a:r>
            <a:br>
              <a:rPr lang="sv-SE" sz="3600" b="1" dirty="0" smtClean="0"/>
            </a:br>
            <a:r>
              <a:rPr lang="sv-SE" sz="3600" b="1" dirty="0" smtClean="0"/>
              <a:t>Health </a:t>
            </a:r>
            <a:r>
              <a:rPr lang="sv-SE" sz="3600" b="1" dirty="0" err="1"/>
              <a:t>c</a:t>
            </a:r>
            <a:r>
              <a:rPr lang="sv-SE" sz="3600" b="1" dirty="0" err="1" smtClean="0"/>
              <a:t>are</a:t>
            </a:r>
            <a:r>
              <a:rPr lang="sv-SE" sz="3600" b="1" dirty="0" smtClean="0"/>
              <a:t> center</a:t>
            </a:r>
            <a:endParaRPr lang="sv-SE" sz="3600" b="1" dirty="0"/>
          </a:p>
        </p:txBody>
      </p:sp>
      <p:pic>
        <p:nvPicPr>
          <p:cNvPr id="6" name="Picture 10" descr="C:\Users\ajn830\AppData\Local\Microsoft\Windows\Temporary Internet Files\Content.IE5\7LQ7GTC4\734su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3067029"/>
            <a:ext cx="2487975" cy="25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1260351"/>
            <a:ext cx="4310170" cy="36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339">
            <a:off x="1135375" y="971575"/>
            <a:ext cx="4399500" cy="36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882204" y="5724847"/>
            <a:ext cx="8569325" cy="1013891"/>
          </a:xfrm>
        </p:spPr>
        <p:txBody>
          <a:bodyPr/>
          <a:lstStyle/>
          <a:p>
            <a:r>
              <a:rPr lang="sv-SE" dirty="0" smtClean="0"/>
              <a:t>       tfn 1177 for </a:t>
            </a:r>
            <a:r>
              <a:rPr lang="sv-SE" dirty="0"/>
              <a:t>H</a:t>
            </a:r>
            <a:r>
              <a:rPr lang="sv-SE" dirty="0" smtClean="0"/>
              <a:t>ealth </a:t>
            </a:r>
            <a:r>
              <a:rPr lang="sv-SE" dirty="0" err="1" smtClean="0"/>
              <a:t>advice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hlinkClick r:id="rId5"/>
              </a:rPr>
              <a:t>www.1177.se/Halland/other-languages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027" name="Picture 3" descr="C:\Users\ajn830\AppData\Local\Microsoft\Windows\Temporary Internet Files\Content.IE5\M5OW2NY5\phone-148955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9" y="5256106"/>
            <a:ext cx="756773" cy="7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1980431"/>
            <a:ext cx="2119056" cy="31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8" y="-15210"/>
            <a:ext cx="11185333" cy="7597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2016869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170236" y="20541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</a:rPr>
              <a:t>112</a:t>
            </a:r>
            <a:endParaRPr lang="sv-SE" sz="3600" b="1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78148" y="612279"/>
            <a:ext cx="5616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Akutmottagningen – </a:t>
            </a:r>
            <a:r>
              <a:rPr lang="sv-SE" sz="3600" b="1" dirty="0" err="1" smtClean="0"/>
              <a:t>Emergency</a:t>
            </a:r>
            <a:r>
              <a:rPr lang="sv-SE" sz="3600" b="1" dirty="0" smtClean="0"/>
              <a:t> center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327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8" y="-2772097"/>
            <a:ext cx="10981432" cy="14666356"/>
          </a:xfrm>
        </p:spPr>
      </p:pic>
      <p:sp>
        <p:nvSpPr>
          <p:cNvPr id="8" name="textruta 7"/>
          <p:cNvSpPr txBox="1"/>
          <p:nvPr/>
        </p:nvSpPr>
        <p:spPr>
          <a:xfrm>
            <a:off x="443462" y="5222532"/>
            <a:ext cx="5616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Hälsoundersökning – </a:t>
            </a:r>
          </a:p>
          <a:p>
            <a:pPr algn="ctr"/>
            <a:r>
              <a:rPr lang="sv-SE" sz="3600" b="1" dirty="0" smtClean="0"/>
              <a:t>Health examination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890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7" y="-19203"/>
            <a:ext cx="11360258" cy="758046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0156" y="3158409"/>
            <a:ext cx="5616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Folktandvården –</a:t>
            </a:r>
          </a:p>
          <a:p>
            <a:pPr algn="ctr"/>
            <a:r>
              <a:rPr lang="sv-SE" sz="3600" b="1" dirty="0" smtClean="0"/>
              <a:t>Dental </a:t>
            </a:r>
            <a:r>
              <a:rPr lang="sv-SE" sz="3600" b="1" dirty="0" err="1" smtClean="0"/>
              <a:t>care</a:t>
            </a:r>
            <a:r>
              <a:rPr lang="sv-SE" sz="3600" b="1" dirty="0" smtClean="0"/>
              <a:t> 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955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Bildobjekt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46"/>
            <a:ext cx="10693400" cy="75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56532" y="5892670"/>
            <a:ext cx="52222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Barnavårdscentralen – Child </a:t>
            </a:r>
            <a:r>
              <a:rPr lang="sv-SE" sz="3600" b="1" dirty="0" err="1" smtClean="0"/>
              <a:t>health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care</a:t>
            </a:r>
            <a:endParaRPr lang="sv-S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12" y="-1"/>
            <a:ext cx="18525090" cy="7561263"/>
          </a:xfrm>
        </p:spPr>
      </p:pic>
      <p:sp>
        <p:nvSpPr>
          <p:cNvPr id="6" name="textruta 5"/>
          <p:cNvSpPr txBox="1"/>
          <p:nvPr/>
        </p:nvSpPr>
        <p:spPr>
          <a:xfrm>
            <a:off x="1818308" y="5683111"/>
            <a:ext cx="56166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Kvinnohälsovården – Maternal </a:t>
            </a:r>
            <a:r>
              <a:rPr lang="sv-SE" sz="3600" b="1" dirty="0" err="1" smtClean="0"/>
              <a:t>health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care</a:t>
            </a:r>
            <a:endParaRPr lang="sv-S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bilder presentation asylboenden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5abb869-22e9-4cbe-937d-c6312ce7c9e8">JNJNANJ2M574-1925-7</_dlc_DocId>
    <_dlc_DocIdUrl xmlns="c5abb869-22e9-4cbe-937d-c6312ce7c9e8">
      <Url>https://intra.regionhalland.se/stod-och-service/information-och-kommunikation/mallar-blanketter/mallar-for-powerpoint-presentationer/_layouts/DocIdRedir.aspx?ID=JNJNANJ2M574-1925-7</Url>
      <Description>JNJNANJ2M574-1925-7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A67D5D0B3D9144BD14827E49A09453" ma:contentTypeVersion="1" ma:contentTypeDescription="Skapa ett nytt dokument." ma:contentTypeScope="" ma:versionID="a8b386cd10ab2a4854b3fc45bd6f262f">
  <xsd:schema xmlns:xsd="http://www.w3.org/2001/XMLSchema" xmlns:xs="http://www.w3.org/2001/XMLSchema" xmlns:p="http://schemas.microsoft.com/office/2006/metadata/properties" xmlns:ns1="http://schemas.microsoft.com/sharepoint/v3" xmlns:ns2="c5abb869-22e9-4cbe-937d-c6312ce7c9e8" targetNamespace="http://schemas.microsoft.com/office/2006/metadata/properties" ma:root="true" ma:fieldsID="2c69a3fdfdeaeabea92d22bac52d68c3" ns1:_="" ns2:_="">
    <xsd:import namespace="http://schemas.microsoft.com/sharepoint/v3"/>
    <xsd:import namespace="c5abb869-22e9-4cbe-937d-c6312ce7c9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bb869-22e9-4cbe-937d-c6312ce7c9e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5F8258-0C77-4983-9CFC-0BCE07269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AC471-1118-4F3E-ACFF-C74AC3829C9A}">
  <ds:schemaRefs>
    <ds:schemaRef ds:uri="http://schemas.microsoft.com/office/2006/documentManagement/types"/>
    <ds:schemaRef ds:uri="http://purl.org/dc/elements/1.1/"/>
    <ds:schemaRef ds:uri="http://purl.org/dc/terms/"/>
    <ds:schemaRef ds:uri="c5abb869-22e9-4cbe-937d-c6312ce7c9e8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577224-5050-4C95-8F2F-5DAE4014C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abb869-22e9-4cbe-937d-c6312ce7c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59583E-0505-470B-884F-455F4D5807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PP-bilder presentation asylboenden</Template>
  <TotalTime>1576</TotalTime>
  <Words>640</Words>
  <Application>Microsoft Office PowerPoint</Application>
  <PresentationFormat>Anpassad</PresentationFormat>
  <Paragraphs>80</Paragraphs>
  <Slides>12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PP-bilder presentation asylboenden</vt:lpstr>
      <vt:lpstr>Om du blir sjuk! Hälso- och sjukvård i Halland  Presentation asylboenden</vt:lpstr>
      <vt:lpstr>PowerPoint-presentation</vt:lpstr>
      <vt:lpstr>PowerPoint-presentation</vt:lpstr>
      <vt:lpstr>       tfn 1177 for Health advice www.1177.se/Halland/other-languages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Karta där vi  prickat ut det vi talat om på bilderna. Dvs denna bild är helt lokal för varje kommun. 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du blir sjuk! Hälso- och sjukvård i Halland  Presentation asylboenden</dc:title>
  <dc:creator>Johnsson Åsa I RK STAB</dc:creator>
  <cp:lastModifiedBy>Axelsson, Viveca</cp:lastModifiedBy>
  <cp:revision>59</cp:revision>
  <cp:lastPrinted>2011-03-31T13:51:30Z</cp:lastPrinted>
  <dcterms:created xsi:type="dcterms:W3CDTF">2015-11-10T09:58:54Z</dcterms:created>
  <dcterms:modified xsi:type="dcterms:W3CDTF">2016-01-29T13:12:33Z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0x01010032A67D5D0B3D9144BD14827E49A09453</vt:lpwstr>
  </property>
  <property fmtid="{D5CDD505-2E9C-101B-9397-08002B2CF9AE}" pid="3" name="_dlc_DocIdItemGuid">
    <vt:lpwstr>f58ef2c2-b157-4c97-938a-2ed9b78d3e87</vt:lpwstr>
  </property>
</Properties>
</file>