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trictFirstAndLastChars="0" saveSubsetFonts="1">
  <p:sldMasterIdLst>
    <p:sldMasterId id="2147483724" r:id="rId1"/>
  </p:sldMasterIdLst>
  <p:notesMasterIdLst>
    <p:notesMasterId r:id="rId10"/>
  </p:notesMasterIdLst>
  <p:handoutMasterIdLst>
    <p:handoutMasterId r:id="rId11"/>
  </p:handoutMasterIdLst>
  <p:sldIdLst>
    <p:sldId id="842" r:id="rId2"/>
    <p:sldId id="892" r:id="rId3"/>
    <p:sldId id="893" r:id="rId4"/>
    <p:sldId id="901" r:id="rId5"/>
    <p:sldId id="902" r:id="rId6"/>
    <p:sldId id="903" r:id="rId7"/>
    <p:sldId id="904" r:id="rId8"/>
    <p:sldId id="905" r:id="rId9"/>
  </p:sldIdLst>
  <p:sldSz cx="6721475" cy="8961438"/>
  <p:notesSz cx="6808788" cy="9940925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4" userDrawn="1">
          <p15:clr>
            <a:srgbClr val="A4A3A4"/>
          </p15:clr>
        </p15:guide>
        <p15:guide id="2" orient="horz" pos="633" userDrawn="1">
          <p15:clr>
            <a:srgbClr val="A4A3A4"/>
          </p15:clr>
        </p15:guide>
        <p15:guide id="3" orient="horz" pos="561" userDrawn="1">
          <p15:clr>
            <a:srgbClr val="A4A3A4"/>
          </p15:clr>
        </p15:guide>
        <p15:guide id="4" orient="horz" pos="4989" userDrawn="1">
          <p15:clr>
            <a:srgbClr val="A4A3A4"/>
          </p15:clr>
        </p15:guide>
        <p15:guide id="5" pos="139" userDrawn="1">
          <p15:clr>
            <a:srgbClr val="A4A3A4"/>
          </p15:clr>
        </p15:guide>
        <p15:guide id="6" pos="4096" userDrawn="1">
          <p15:clr>
            <a:srgbClr val="A4A3A4"/>
          </p15:clr>
        </p15:guide>
        <p15:guide id="7" pos="2930" userDrawn="1">
          <p15:clr>
            <a:srgbClr val="A4A3A4"/>
          </p15:clr>
        </p15:guide>
        <p15:guide id="8" orient="horz" pos="4846" userDrawn="1">
          <p15:clr>
            <a:srgbClr val="A4A3A4"/>
          </p15:clr>
        </p15:guide>
        <p15:guide id="9" orient="horz" pos="931" userDrawn="1">
          <p15:clr>
            <a:srgbClr val="A4A3A4"/>
          </p15:clr>
        </p15:guide>
        <p15:guide id="10" orient="horz" pos="5452" userDrawn="1">
          <p15:clr>
            <a:srgbClr val="A4A3A4"/>
          </p15:clr>
        </p15:guide>
        <p15:guide id="11" orient="horz" pos="5070" userDrawn="1">
          <p15:clr>
            <a:srgbClr val="A4A3A4"/>
          </p15:clr>
        </p15:guide>
        <p15:guide id="12" orient="horz" pos="4956" userDrawn="1">
          <p15:clr>
            <a:srgbClr val="A4A3A4"/>
          </p15:clr>
        </p15:guide>
        <p15:guide id="13" pos="2919" userDrawn="1">
          <p15:clr>
            <a:srgbClr val="A4A3A4"/>
          </p15:clr>
        </p15:guide>
        <p15:guide id="14" pos="3277" userDrawn="1">
          <p15:clr>
            <a:srgbClr val="A4A3A4"/>
          </p15:clr>
        </p15:guide>
        <p15:guide id="15" orient="horz" pos="477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11" userDrawn="1">
          <p15:clr>
            <a:srgbClr val="A4A3A4"/>
          </p15:clr>
        </p15:guide>
        <p15:guide id="2" pos="2217" userDrawn="1">
          <p15:clr>
            <a:srgbClr val="A4A3A4"/>
          </p15:clr>
        </p15:guide>
        <p15:guide id="3" orient="horz" pos="3222" userDrawn="1">
          <p15:clr>
            <a:srgbClr val="A4A3A4"/>
          </p15:clr>
        </p15:guide>
        <p15:guide id="4" pos="2239" userDrawn="1">
          <p15:clr>
            <a:srgbClr val="A4A3A4"/>
          </p15:clr>
        </p15:guide>
        <p15:guide id="5" orient="horz" pos="2921" userDrawn="1">
          <p15:clr>
            <a:srgbClr val="A4A3A4"/>
          </p15:clr>
        </p15:guide>
        <p15:guide id="6" orient="horz" pos="2931" userDrawn="1">
          <p15:clr>
            <a:srgbClr val="A4A3A4"/>
          </p15:clr>
        </p15:guide>
        <p15:guide id="7" pos="2192" userDrawn="1">
          <p15:clr>
            <a:srgbClr val="A4A3A4"/>
          </p15:clr>
        </p15:guide>
        <p15:guide id="8" pos="2214" userDrawn="1">
          <p15:clr>
            <a:srgbClr val="A4A3A4"/>
          </p15:clr>
        </p15:guide>
        <p15:guide id="9" orient="horz" pos="3430" userDrawn="1">
          <p15:clr>
            <a:srgbClr val="A4A3A4"/>
          </p15:clr>
        </p15:guide>
        <p15:guide id="10" orient="horz" pos="3442" userDrawn="1">
          <p15:clr>
            <a:srgbClr val="A4A3A4"/>
          </p15:clr>
        </p15:guide>
        <p15:guide id="11" orient="horz" pos="3120" userDrawn="1">
          <p15:clr>
            <a:srgbClr val="A4A3A4"/>
          </p15:clr>
        </p15:guide>
        <p15:guide id="12" orient="horz" pos="3131" userDrawn="1">
          <p15:clr>
            <a:srgbClr val="A4A3A4"/>
          </p15:clr>
        </p15:guide>
        <p15:guide id="13" pos="2148" userDrawn="1">
          <p15:clr>
            <a:srgbClr val="A4A3A4"/>
          </p15:clr>
        </p15:guide>
        <p15:guide id="14" pos="2170" userDrawn="1">
          <p15:clr>
            <a:srgbClr val="A4A3A4"/>
          </p15:clr>
        </p15:guide>
        <p15:guide id="15" pos="2124" userDrawn="1">
          <p15:clr>
            <a:srgbClr val="A4A3A4"/>
          </p15:clr>
        </p15:guide>
        <p15:guide id="16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86A0"/>
    <a:srgbClr val="F94835"/>
    <a:srgbClr val="FA5706"/>
    <a:srgbClr val="E84620"/>
    <a:srgbClr val="F0F7FA"/>
    <a:srgbClr val="3D8CA5"/>
    <a:srgbClr val="0866CE"/>
    <a:srgbClr val="009BD2"/>
    <a:srgbClr val="FF3300"/>
    <a:srgbClr val="EB8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99" autoAdjust="0"/>
    <p:restoredTop sz="93561" autoAdjust="0"/>
  </p:normalViewPr>
  <p:slideViewPr>
    <p:cSldViewPr snapToGrid="0">
      <p:cViewPr varScale="1">
        <p:scale>
          <a:sx n="87" d="100"/>
          <a:sy n="87" d="100"/>
        </p:scale>
        <p:origin x="624" y="67"/>
      </p:cViewPr>
      <p:guideLst>
        <p:guide orient="horz" pos="824"/>
        <p:guide orient="horz" pos="633"/>
        <p:guide orient="horz" pos="561"/>
        <p:guide orient="horz" pos="4989"/>
        <p:guide pos="139"/>
        <p:guide pos="4096"/>
        <p:guide pos="2930"/>
        <p:guide orient="horz" pos="4846"/>
        <p:guide orient="horz" pos="931"/>
        <p:guide orient="horz" pos="5452"/>
        <p:guide orient="horz" pos="5070"/>
        <p:guide orient="horz" pos="4956"/>
        <p:guide pos="2919"/>
        <p:guide pos="3277"/>
        <p:guide orient="horz" pos="4770"/>
      </p:guideLst>
    </p:cSldViewPr>
  </p:slideViewPr>
  <p:outlineViewPr>
    <p:cViewPr>
      <p:scale>
        <a:sx n="33" d="100"/>
        <a:sy n="33" d="100"/>
      </p:scale>
      <p:origin x="0" y="2682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 snapToGrid="0" showGuides="1">
      <p:cViewPr varScale="1">
        <p:scale>
          <a:sx n="71" d="100"/>
          <a:sy n="71" d="100"/>
        </p:scale>
        <p:origin x="-2250" y="-102"/>
      </p:cViewPr>
      <p:guideLst>
        <p:guide orient="horz" pos="3211"/>
        <p:guide pos="2217"/>
        <p:guide orient="horz" pos="3222"/>
        <p:guide pos="2239"/>
        <p:guide orient="horz" pos="2921"/>
        <p:guide orient="horz" pos="2931"/>
        <p:guide pos="2192"/>
        <p:guide pos="2214"/>
        <p:guide orient="horz" pos="3430"/>
        <p:guide orient="horz" pos="3442"/>
        <p:guide orient="horz" pos="3120"/>
        <p:guide orient="horz" pos="3131"/>
        <p:guide pos="2148"/>
        <p:guide pos="2170"/>
        <p:guide pos="2124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0795" cy="497046"/>
          </a:xfrm>
          <a:prstGeom prst="rect">
            <a:avLst/>
          </a:prstGeom>
        </p:spPr>
        <p:txBody>
          <a:bodyPr vert="horz" lIns="89687" tIns="44843" rIns="89687" bIns="44843" rtlCol="0"/>
          <a:lstStyle>
            <a:lvl1pPr algn="l">
              <a:defRPr sz="1100"/>
            </a:lvl1pPr>
          </a:lstStyle>
          <a:p>
            <a:endParaRPr lang="en-GB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6391" y="2"/>
            <a:ext cx="2950795" cy="497046"/>
          </a:xfrm>
          <a:prstGeom prst="rect">
            <a:avLst/>
          </a:prstGeom>
        </p:spPr>
        <p:txBody>
          <a:bodyPr vert="horz" lIns="89687" tIns="44843" rIns="89687" bIns="44843" rtlCol="0"/>
          <a:lstStyle>
            <a:lvl1pPr algn="r">
              <a:defRPr sz="1100"/>
            </a:lvl1pPr>
          </a:lstStyle>
          <a:p>
            <a:fld id="{514D4AEF-DBCB-4220-9327-37DCABEE1975}" type="datetimeFigureOut">
              <a:rPr lang="en-GB" smtClean="0"/>
              <a:t>30/03/2016</a:t>
            </a:fld>
            <a:endParaRPr lang="en-GB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42288"/>
            <a:ext cx="2950795" cy="497046"/>
          </a:xfrm>
          <a:prstGeom prst="rect">
            <a:avLst/>
          </a:prstGeom>
        </p:spPr>
        <p:txBody>
          <a:bodyPr vert="horz" lIns="89687" tIns="44843" rIns="89687" bIns="44843" rtlCol="0" anchor="b"/>
          <a:lstStyle>
            <a:lvl1pPr algn="l">
              <a:defRPr sz="1100"/>
            </a:lvl1pPr>
          </a:lstStyle>
          <a:p>
            <a:endParaRPr lang="en-GB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6391" y="9442288"/>
            <a:ext cx="2950795" cy="497046"/>
          </a:xfrm>
          <a:prstGeom prst="rect">
            <a:avLst/>
          </a:prstGeom>
        </p:spPr>
        <p:txBody>
          <a:bodyPr vert="horz" lIns="89687" tIns="44843" rIns="89687" bIns="44843" rtlCol="0" anchor="b"/>
          <a:lstStyle>
            <a:lvl1pPr algn="r">
              <a:defRPr sz="1100"/>
            </a:lvl1pPr>
          </a:lstStyle>
          <a:p>
            <a:fld id="{0A87FF5C-8C81-4CE1-B58B-FC2CD50D211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172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0795" cy="497046"/>
          </a:xfrm>
          <a:prstGeom prst="rect">
            <a:avLst/>
          </a:prstGeom>
        </p:spPr>
        <p:txBody>
          <a:bodyPr vert="horz" lIns="89687" tIns="44843" rIns="89687" bIns="44843" rtlCol="0"/>
          <a:lstStyle>
            <a:lvl1pPr algn="l">
              <a:defRPr sz="11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6391" y="2"/>
            <a:ext cx="2950795" cy="497046"/>
          </a:xfrm>
          <a:prstGeom prst="rect">
            <a:avLst/>
          </a:prstGeom>
        </p:spPr>
        <p:txBody>
          <a:bodyPr vert="horz" lIns="89687" tIns="44843" rIns="89687" bIns="44843" rtlCol="0"/>
          <a:lstStyle>
            <a:lvl1pPr algn="r">
              <a:defRPr sz="1100"/>
            </a:lvl1pPr>
          </a:lstStyle>
          <a:p>
            <a:fld id="{E3C83506-16B1-4390-9B77-E209EF09AEB0}" type="datetimeFigureOut">
              <a:rPr lang="sv-SE" smtClean="0"/>
              <a:t>2016-03-30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55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687" tIns="44843" rIns="89687" bIns="44843" rtlCol="0" anchor="ctr"/>
          <a:lstStyle/>
          <a:p>
            <a:endParaRPr lang="en-GB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1202" y="4721942"/>
            <a:ext cx="5446389" cy="4473416"/>
          </a:xfrm>
          <a:prstGeom prst="rect">
            <a:avLst/>
          </a:prstGeom>
        </p:spPr>
        <p:txBody>
          <a:bodyPr vert="horz" lIns="89687" tIns="44843" rIns="89687" bIns="44843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42288"/>
            <a:ext cx="2950795" cy="497046"/>
          </a:xfrm>
          <a:prstGeom prst="rect">
            <a:avLst/>
          </a:prstGeom>
        </p:spPr>
        <p:txBody>
          <a:bodyPr vert="horz" lIns="89687" tIns="44843" rIns="89687" bIns="44843" rtlCol="0" anchor="b"/>
          <a:lstStyle>
            <a:lvl1pPr algn="l">
              <a:defRPr sz="11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6391" y="9442288"/>
            <a:ext cx="2950795" cy="497046"/>
          </a:xfrm>
          <a:prstGeom prst="rect">
            <a:avLst/>
          </a:prstGeom>
        </p:spPr>
        <p:txBody>
          <a:bodyPr vert="horz" lIns="89687" tIns="44843" rIns="89687" bIns="44843" rtlCol="0" anchor="b"/>
          <a:lstStyle>
            <a:lvl1pPr algn="r">
              <a:defRPr sz="1100"/>
            </a:lvl1pPr>
          </a:lstStyle>
          <a:p>
            <a:fld id="{C4EC5A2F-D43D-4443-9750-FFB3CD3ADA97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76408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EC5A2F-D43D-4443-9750-FFB3CD3ADA97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6948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amsida neut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3561645"/>
              </p:ext>
            </p:extLst>
          </p:nvPr>
        </p:nvGraphicFramePr>
        <p:xfrm>
          <a:off x="1192" y="2118"/>
          <a:ext cx="1190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63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92" y="2118"/>
                        <a:ext cx="1190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9" name="Bildobjekt 118"/>
          <p:cNvPicPr>
            <a:picLocks noChangeAspect="1"/>
          </p:cNvPicPr>
          <p:nvPr userDrawn="1"/>
        </p:nvPicPr>
        <p:blipFill rotWithShape="1">
          <a:blip r:embed="rId6"/>
          <a:srcRect l="51047" t="24016" r="13001" b="50460"/>
          <a:stretch/>
        </p:blipFill>
        <p:spPr>
          <a:xfrm>
            <a:off x="1903485" y="2713240"/>
            <a:ext cx="2603731" cy="1066737"/>
          </a:xfrm>
          <a:prstGeom prst="rect">
            <a:avLst/>
          </a:prstGeom>
        </p:spPr>
      </p:pic>
      <p:sp>
        <p:nvSpPr>
          <p:cNvPr id="61" name="Rectangle 1027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266899" y="6036326"/>
            <a:ext cx="3876904" cy="287242"/>
          </a:xfrm>
        </p:spPr>
        <p:txBody>
          <a:bodyPr wrap="square">
            <a:spAutoFit/>
          </a:bodyPr>
          <a:lstStyle>
            <a:lvl1pPr>
              <a:defRPr sz="1867">
                <a:solidFill>
                  <a:schemeClr val="tx1"/>
                </a:solidFill>
              </a:defRPr>
            </a:lvl1pPr>
          </a:lstStyle>
          <a:p>
            <a:r>
              <a:rPr lang="sv-SE" dirty="0" smtClean="0"/>
              <a:t>Kontext</a:t>
            </a:r>
            <a:endParaRPr lang="sv-SE" dirty="0"/>
          </a:p>
        </p:txBody>
      </p:sp>
      <p:sp>
        <p:nvSpPr>
          <p:cNvPr id="62" name="Platshållare för text 27"/>
          <p:cNvSpPr>
            <a:spLocks noGrp="1"/>
          </p:cNvSpPr>
          <p:nvPr>
            <p:ph type="body" sz="quarter" idx="10" hasCustomPrompt="1"/>
          </p:nvPr>
        </p:nvSpPr>
        <p:spPr>
          <a:xfrm>
            <a:off x="1266899" y="6412307"/>
            <a:ext cx="3880477" cy="287242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en-GB" sz="1867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 smtClean="0"/>
              <a:t>Datum</a:t>
            </a:r>
            <a:endParaRPr lang="sv-SE" dirty="0"/>
          </a:p>
        </p:txBody>
      </p:sp>
      <p:sp>
        <p:nvSpPr>
          <p:cNvPr id="13314" name="Rectangle 1026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266899" y="4131895"/>
            <a:ext cx="3879292" cy="1395126"/>
          </a:xfrm>
        </p:spPr>
        <p:txBody>
          <a:bodyPr anchor="b" anchorCtr="0"/>
          <a:lstStyle>
            <a:lvl1pPr>
              <a:defRPr sz="4533" b="0" cap="none" baseline="0">
                <a:solidFill>
                  <a:srgbClr val="E6460A"/>
                </a:solidFill>
              </a:defRPr>
            </a:lvl1pPr>
          </a:lstStyle>
          <a:p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</a:t>
            </a:r>
            <a:r>
              <a:rPr lang="sv-SE" dirty="0" err="1" smtClean="0"/>
              <a:t>title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23915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run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1060" y="556484"/>
            <a:ext cx="6281327" cy="424890"/>
          </a:xfrm>
        </p:spPr>
        <p:txBody>
          <a:bodyPr/>
          <a:lstStyle>
            <a:lvl1pPr>
              <a:lnSpc>
                <a:spcPts val="3200"/>
              </a:lnSpc>
              <a:defRPr sz="2933">
                <a:solidFill>
                  <a:srgbClr val="E6460A"/>
                </a:solidFill>
              </a:defRPr>
            </a:lvl1pPr>
          </a:lstStyle>
          <a:p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</a:t>
            </a:r>
            <a:r>
              <a:rPr lang="sv-SE" dirty="0" err="1" smtClean="0"/>
              <a:t>title</a:t>
            </a:r>
            <a:r>
              <a:rPr lang="sv-SE" dirty="0" smtClean="0"/>
              <a:t> style</a:t>
            </a:r>
            <a:endParaRPr lang="sv-SE" dirty="0"/>
          </a:p>
        </p:txBody>
      </p:sp>
      <p:sp>
        <p:nvSpPr>
          <p:cNvPr id="12" name="Rectangle 280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220096" y="8604128"/>
            <a:ext cx="299143" cy="23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333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‹#›</a:t>
            </a:fld>
            <a:r>
              <a:rPr lang="sv-SE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164" y="8609430"/>
            <a:ext cx="2970070" cy="26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lang="en-GB" sz="1333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v-SE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ARBETSMATERIAL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9"/>
            <p:custDataLst>
              <p:tags r:id="rId1"/>
            </p:custDataLst>
          </p:nvPr>
        </p:nvSpPr>
        <p:spPr>
          <a:xfrm>
            <a:off x="220034" y="1044261"/>
            <a:ext cx="6282353" cy="36931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2400" i="0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text </a:t>
            </a:r>
            <a:r>
              <a:rPr lang="sv-SE" dirty="0" err="1" smtClean="0"/>
              <a:t>styles</a:t>
            </a:r>
            <a:endParaRPr lang="sv-SE" dirty="0" smtClean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220279" y="7920454"/>
            <a:ext cx="6282108" cy="666710"/>
          </a:xfrm>
        </p:spPr>
        <p:txBody>
          <a:bodyPr anchor="b" anchorCtr="0"/>
          <a:lstStyle>
            <a:lvl1pPr marL="821246" indent="-821246" defTabSz="836063">
              <a:lnSpc>
                <a:spcPts val="1200"/>
              </a:lnSpc>
              <a:spcAft>
                <a:spcPts val="0"/>
              </a:spcAft>
              <a:tabLst>
                <a:tab pos="626518" algn="r"/>
                <a:tab pos="836063" algn="l"/>
              </a:tabLst>
              <a:defRPr sz="133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821246" lvl="0" indent="-821246" defTabSz="836063">
              <a:lnSpc>
                <a:spcPts val="1333"/>
              </a:lnSpc>
              <a:spcAft>
                <a:spcPts val="0"/>
              </a:spcAft>
              <a:tabLst>
                <a:tab pos="626518" algn="r"/>
                <a:tab pos="836063" algn="l"/>
              </a:tabLst>
            </a:pPr>
            <a:r>
              <a:rPr lang="sv-SE" sz="1333" dirty="0" smtClean="0">
                <a:ea typeface="Verdana" pitchFamily="34" charset="0"/>
                <a:cs typeface="Verdana" pitchFamily="34" charset="0"/>
              </a:rPr>
              <a:t>	Not:	</a:t>
            </a:r>
            <a:r>
              <a:rPr lang="sv-SE" sz="1333" dirty="0" err="1" smtClean="0">
                <a:ea typeface="Verdana" pitchFamily="34" charset="0"/>
                <a:cs typeface="Verdana" pitchFamily="34" charset="0"/>
              </a:rPr>
              <a:t>xxxxxx</a:t>
            </a:r>
            <a:endParaRPr lang="sv-SE" sz="1333" dirty="0" smtClean="0">
              <a:ea typeface="Verdana" pitchFamily="34" charset="0"/>
              <a:cs typeface="Verdana" pitchFamily="34" charset="0"/>
            </a:endParaRPr>
          </a:p>
          <a:p>
            <a:pPr marL="821246" lvl="0" indent="-821246" defTabSz="836063">
              <a:lnSpc>
                <a:spcPts val="1333"/>
              </a:lnSpc>
              <a:spcAft>
                <a:spcPts val="0"/>
              </a:spcAft>
              <a:tabLst>
                <a:tab pos="626518" algn="r"/>
                <a:tab pos="836063" algn="l"/>
              </a:tabLst>
            </a:pPr>
            <a:r>
              <a:rPr lang="sv-SE" sz="1333" dirty="0" smtClean="0">
                <a:ea typeface="Verdana" pitchFamily="34" charset="0"/>
                <a:cs typeface="Verdana" pitchFamily="34" charset="0"/>
              </a:rPr>
              <a:t>	*	xxx</a:t>
            </a:r>
          </a:p>
          <a:p>
            <a:pPr marL="821246" lvl="0" indent="-821246" defTabSz="836063">
              <a:lnSpc>
                <a:spcPts val="1333"/>
              </a:lnSpc>
              <a:spcAft>
                <a:spcPts val="0"/>
              </a:spcAft>
              <a:tabLst>
                <a:tab pos="626518" algn="r"/>
                <a:tab pos="836063" algn="l"/>
              </a:tabLst>
            </a:pPr>
            <a:r>
              <a:rPr lang="sv-SE" sz="1333" dirty="0" smtClean="0">
                <a:ea typeface="Verdana" pitchFamily="34" charset="0"/>
                <a:cs typeface="Verdana" pitchFamily="34" charset="0"/>
              </a:rPr>
              <a:t>	Källa:	</a:t>
            </a:r>
            <a:r>
              <a:rPr lang="sv-SE" sz="1333" dirty="0" err="1" smtClean="0">
                <a:ea typeface="Verdana" pitchFamily="34" charset="0"/>
                <a:cs typeface="Verdana" pitchFamily="34" charset="0"/>
              </a:rPr>
              <a:t>xxxx</a:t>
            </a:r>
            <a:endParaRPr lang="sv-SE" sz="1333" dirty="0"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4"/>
          <a:srcRect l="51047" t="24016" r="13001" b="50460"/>
          <a:stretch/>
        </p:blipFill>
        <p:spPr>
          <a:xfrm>
            <a:off x="4966447" y="8055622"/>
            <a:ext cx="1684600" cy="68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926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0279" y="159915"/>
            <a:ext cx="4323912" cy="820738"/>
          </a:xfrm>
        </p:spPr>
        <p:txBody>
          <a:bodyPr/>
          <a:lstStyle>
            <a:lvl1pPr>
              <a:lnSpc>
                <a:spcPts val="3200"/>
              </a:lnSpc>
              <a:defRPr sz="2933">
                <a:solidFill>
                  <a:srgbClr val="E6460A"/>
                </a:solidFill>
              </a:defRPr>
            </a:lvl1pPr>
          </a:lstStyle>
          <a:p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</a:t>
            </a:r>
            <a:r>
              <a:rPr lang="sv-SE" dirty="0" err="1" smtClean="0"/>
              <a:t>title</a:t>
            </a:r>
            <a:r>
              <a:rPr lang="sv-SE" dirty="0" smtClean="0"/>
              <a:t> style</a:t>
            </a:r>
            <a:endParaRPr lang="sv-SE" dirty="0"/>
          </a:p>
        </p:txBody>
      </p:sp>
      <p:sp>
        <p:nvSpPr>
          <p:cNvPr id="12" name="Rectangle 280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220096" y="8596212"/>
            <a:ext cx="299143" cy="23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333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‹#›</a:t>
            </a:fld>
            <a:r>
              <a:rPr lang="sv-SE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164" y="8605300"/>
            <a:ext cx="2970070" cy="26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lang="en-GB" sz="1333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v-SE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ARBETSMATERIAL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19"/>
          </p:nvPr>
        </p:nvSpPr>
        <p:spPr>
          <a:xfrm>
            <a:off x="4629424" y="1"/>
            <a:ext cx="2092051" cy="7851183"/>
          </a:xfrm>
        </p:spPr>
        <p:txBody>
          <a:bodyPr/>
          <a:lstStyle/>
          <a:p>
            <a:r>
              <a:rPr lang="sv-SE" dirty="0" smtClean="0"/>
              <a:t>Click icon to add picture</a:t>
            </a:r>
            <a:endParaRPr lang="sv-SE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0"/>
            <p:custDataLst>
              <p:tags r:id="rId1"/>
            </p:custDataLst>
          </p:nvPr>
        </p:nvSpPr>
        <p:spPr>
          <a:xfrm>
            <a:off x="220034" y="1044340"/>
            <a:ext cx="4323659" cy="369310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lang="en-US" sz="2400" i="0" dirty="0" smtClean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text </a:t>
            </a:r>
            <a:r>
              <a:rPr lang="sv-SE" dirty="0" err="1" smtClean="0"/>
              <a:t>styles</a:t>
            </a:r>
            <a:endParaRPr lang="sv-SE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  <p:custDataLst>
              <p:tags r:id="rId2"/>
            </p:custDataLst>
          </p:nvPr>
        </p:nvSpPr>
        <p:spPr>
          <a:xfrm>
            <a:off x="220279" y="7920454"/>
            <a:ext cx="4336604" cy="666710"/>
          </a:xfrm>
        </p:spPr>
        <p:txBody>
          <a:bodyPr anchor="b" anchorCtr="0"/>
          <a:lstStyle>
            <a:lvl1pPr marL="821246" indent="-821246" defTabSz="836063">
              <a:lnSpc>
                <a:spcPts val="1200"/>
              </a:lnSpc>
              <a:spcAft>
                <a:spcPts val="0"/>
              </a:spcAft>
              <a:tabLst>
                <a:tab pos="626518" algn="r"/>
                <a:tab pos="836063" algn="l"/>
              </a:tabLst>
              <a:defRPr sz="133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821246" lvl="0" indent="-821246" defTabSz="836063">
              <a:lnSpc>
                <a:spcPts val="1333"/>
              </a:lnSpc>
              <a:spcAft>
                <a:spcPts val="0"/>
              </a:spcAft>
              <a:tabLst>
                <a:tab pos="626518" algn="r"/>
                <a:tab pos="836063" algn="l"/>
              </a:tabLst>
            </a:pPr>
            <a:r>
              <a:rPr lang="sv-SE" sz="1333" dirty="0" smtClean="0">
                <a:ea typeface="Verdana" pitchFamily="34" charset="0"/>
                <a:cs typeface="Verdana" pitchFamily="34" charset="0"/>
              </a:rPr>
              <a:t>	Not:	</a:t>
            </a:r>
            <a:r>
              <a:rPr lang="sv-SE" sz="1333" dirty="0" err="1" smtClean="0">
                <a:ea typeface="Verdana" pitchFamily="34" charset="0"/>
                <a:cs typeface="Verdana" pitchFamily="34" charset="0"/>
              </a:rPr>
              <a:t>xxxxxx</a:t>
            </a:r>
            <a:endParaRPr lang="sv-SE" sz="1333" dirty="0" smtClean="0">
              <a:ea typeface="Verdana" pitchFamily="34" charset="0"/>
              <a:cs typeface="Verdana" pitchFamily="34" charset="0"/>
            </a:endParaRPr>
          </a:p>
          <a:p>
            <a:pPr marL="821246" lvl="0" indent="-821246" defTabSz="836063">
              <a:lnSpc>
                <a:spcPts val="1333"/>
              </a:lnSpc>
              <a:spcAft>
                <a:spcPts val="0"/>
              </a:spcAft>
              <a:tabLst>
                <a:tab pos="626518" algn="r"/>
                <a:tab pos="836063" algn="l"/>
              </a:tabLst>
            </a:pPr>
            <a:r>
              <a:rPr lang="sv-SE" sz="1333" dirty="0" smtClean="0">
                <a:ea typeface="Verdana" pitchFamily="34" charset="0"/>
                <a:cs typeface="Verdana" pitchFamily="34" charset="0"/>
              </a:rPr>
              <a:t>	*	xxx</a:t>
            </a:r>
          </a:p>
          <a:p>
            <a:pPr marL="821246" lvl="0" indent="-821246" defTabSz="836063">
              <a:lnSpc>
                <a:spcPts val="1333"/>
              </a:lnSpc>
              <a:spcAft>
                <a:spcPts val="0"/>
              </a:spcAft>
              <a:tabLst>
                <a:tab pos="626518" algn="r"/>
                <a:tab pos="836063" algn="l"/>
              </a:tabLst>
            </a:pPr>
            <a:r>
              <a:rPr lang="sv-SE" sz="1333" dirty="0" smtClean="0">
                <a:ea typeface="Verdana" pitchFamily="34" charset="0"/>
                <a:cs typeface="Verdana" pitchFamily="34" charset="0"/>
              </a:rPr>
              <a:t>	Källa:	</a:t>
            </a:r>
            <a:r>
              <a:rPr lang="sv-SE" sz="1333" dirty="0" err="1" smtClean="0">
                <a:ea typeface="Verdana" pitchFamily="34" charset="0"/>
                <a:cs typeface="Verdana" pitchFamily="34" charset="0"/>
              </a:rPr>
              <a:t>xxxx</a:t>
            </a:r>
            <a:endParaRPr lang="sv-SE" sz="1333" dirty="0"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Bildobjekt 6"/>
          <p:cNvPicPr>
            <a:picLocks noChangeAspect="1"/>
          </p:cNvPicPr>
          <p:nvPr userDrawn="1"/>
        </p:nvPicPr>
        <p:blipFill rotWithShape="1">
          <a:blip r:embed="rId4"/>
          <a:srcRect l="51047" t="24016" r="13001" b="50460"/>
          <a:stretch/>
        </p:blipFill>
        <p:spPr>
          <a:xfrm>
            <a:off x="4966447" y="8055622"/>
            <a:ext cx="1684600" cy="68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3200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1061" y="159915"/>
            <a:ext cx="4430986" cy="820738"/>
          </a:xfrm>
        </p:spPr>
        <p:txBody>
          <a:bodyPr/>
          <a:lstStyle>
            <a:lvl1pPr>
              <a:lnSpc>
                <a:spcPts val="3200"/>
              </a:lnSpc>
              <a:defRPr sz="2933">
                <a:solidFill>
                  <a:srgbClr val="E6460A"/>
                </a:solidFill>
              </a:defRPr>
            </a:lvl1pPr>
          </a:lstStyle>
          <a:p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</a:t>
            </a:r>
            <a:r>
              <a:rPr lang="sv-SE" dirty="0" err="1" smtClean="0"/>
              <a:t>title</a:t>
            </a:r>
            <a:r>
              <a:rPr lang="sv-SE" dirty="0" smtClean="0"/>
              <a:t> style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1"/>
          </p:nvPr>
        </p:nvSpPr>
        <p:spPr>
          <a:xfrm>
            <a:off x="221060" y="1477347"/>
            <a:ext cx="6281327" cy="2205602"/>
          </a:xfrm>
        </p:spPr>
        <p:txBody>
          <a:bodyPr>
            <a:spAutoFit/>
          </a:bodyPr>
          <a:lstStyle>
            <a:lvl1pPr>
              <a:spcBef>
                <a:spcPts val="2400"/>
              </a:spcBef>
              <a:spcAft>
                <a:spcPts val="0"/>
              </a:spcAft>
              <a:defRPr sz="2667"/>
            </a:lvl1pPr>
            <a:lvl2pPr>
              <a:spcBef>
                <a:spcPts val="800"/>
              </a:spcBef>
              <a:spcAft>
                <a:spcPts val="0"/>
              </a:spcAft>
              <a:defRPr sz="2667"/>
            </a:lvl2pPr>
            <a:lvl3pPr>
              <a:defRPr sz="2667"/>
            </a:lvl3pPr>
            <a:lvl4pPr>
              <a:spcAft>
                <a:spcPts val="0"/>
              </a:spcAft>
              <a:defRPr sz="2667"/>
            </a:lvl4pPr>
            <a:lvl5pPr>
              <a:spcAft>
                <a:spcPts val="0"/>
              </a:spcAft>
              <a:defRPr sz="2667"/>
            </a:lvl5pPr>
          </a:lstStyle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text </a:t>
            </a:r>
            <a:r>
              <a:rPr lang="sv-SE" dirty="0" err="1" smtClean="0"/>
              <a:t>styles</a:t>
            </a:r>
            <a:endParaRPr lang="sv-SE" dirty="0" smtClean="0"/>
          </a:p>
          <a:p>
            <a:pPr lvl="1"/>
            <a:r>
              <a:rPr lang="sv-SE" dirty="0" smtClean="0"/>
              <a:t>Second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2"/>
            <a:r>
              <a:rPr lang="sv-SE" dirty="0" err="1" smtClean="0"/>
              <a:t>Third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3"/>
            <a:r>
              <a:rPr lang="sv-SE" dirty="0" err="1" smtClean="0"/>
              <a:t>Fourth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4"/>
            <a:r>
              <a:rPr lang="sv-SE" dirty="0" err="1" smtClean="0"/>
              <a:t>Fifth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/>
          </a:p>
        </p:txBody>
      </p:sp>
      <p:sp>
        <p:nvSpPr>
          <p:cNvPr id="12" name="Rectangle 280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220096" y="8601930"/>
            <a:ext cx="299143" cy="23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333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‹#›</a:t>
            </a:fld>
            <a:r>
              <a:rPr lang="sv-SE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164" y="8607231"/>
            <a:ext cx="2970070" cy="26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lang="en-GB" sz="1333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v-SE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ARBETSMATERIAL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2"/>
          <a:srcRect l="51047" t="24016" r="13001" b="50460"/>
          <a:stretch/>
        </p:blipFill>
        <p:spPr>
          <a:xfrm>
            <a:off x="4966447" y="8055622"/>
            <a:ext cx="1684600" cy="68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900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nings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 userDrawn="1"/>
        </p:nvPicPr>
        <p:blipFill rotWithShape="1">
          <a:blip r:embed="rId2"/>
          <a:srcRect l="51047" t="24016" r="13001" b="50460"/>
          <a:stretch/>
        </p:blipFill>
        <p:spPr>
          <a:xfrm>
            <a:off x="600635" y="2567161"/>
            <a:ext cx="5576047" cy="3088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6254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Endast färga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1061" y="75713"/>
            <a:ext cx="4427413" cy="90268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36074" y="8027957"/>
            <a:ext cx="1029226" cy="477113"/>
          </a:xfrm>
          <a:prstGeom prst="rect">
            <a:avLst/>
          </a:prstGeom>
        </p:spPr>
        <p:txBody>
          <a:bodyPr lIns="75273" tIns="37637" rIns="75273" bIns="37637"/>
          <a:lstStyle>
            <a:lvl1pPr>
              <a:defRPr/>
            </a:lvl1pPr>
          </a:lstStyle>
          <a:p>
            <a:pPr>
              <a:defRPr/>
            </a:pPr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 smtClean="0">
                <a:solidFill>
                  <a:prstClr val="black">
                    <a:tint val="75000"/>
                  </a:prstClr>
                </a:solidFill>
              </a:rPr>
              <a:t>ARBETSMATERIAL</a:t>
            </a:r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8BA6F-6EFC-4F0D-9A23-9456CCA32AB6}" type="slidenum">
              <a:rPr lang="sv-SE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Bildobjekt 6"/>
          <p:cNvPicPr>
            <a:picLocks noChangeAspect="1"/>
          </p:cNvPicPr>
          <p:nvPr userDrawn="1"/>
        </p:nvPicPr>
        <p:blipFill rotWithShape="1">
          <a:blip r:embed="rId2"/>
          <a:srcRect l="51047" t="24016" r="13001" b="50460"/>
          <a:stretch/>
        </p:blipFill>
        <p:spPr>
          <a:xfrm>
            <a:off x="4966447" y="8055622"/>
            <a:ext cx="1684600" cy="68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325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4101013191"/>
              </p:ext>
            </p:extLst>
          </p:nvPr>
        </p:nvGraphicFramePr>
        <p:xfrm>
          <a:off x="1192" y="2118"/>
          <a:ext cx="1190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00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192" y="2118"/>
                        <a:ext cx="1190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3" name="Bildobjekt 22"/>
          <p:cNvPicPr>
            <a:picLocks noChangeAspect="1"/>
          </p:cNvPicPr>
          <p:nvPr userDrawn="1"/>
        </p:nvPicPr>
        <p:blipFill rotWithShape="1">
          <a:blip r:embed="rId12"/>
          <a:srcRect l="23319" t="81539" r="19955" b="7032"/>
          <a:stretch/>
        </p:blipFill>
        <p:spPr>
          <a:xfrm>
            <a:off x="0" y="7382498"/>
            <a:ext cx="5200957" cy="1667071"/>
          </a:xfrm>
          <a:prstGeom prst="rect">
            <a:avLst/>
          </a:prstGeom>
        </p:spPr>
      </p:pic>
      <p:sp>
        <p:nvSpPr>
          <p:cNvPr id="24" name="Rektangel med rundade hörn på samma sida 23"/>
          <p:cNvSpPr/>
          <p:nvPr userDrawn="1"/>
        </p:nvSpPr>
        <p:spPr bwMode="ltGray">
          <a:xfrm flipV="1">
            <a:off x="0" y="-75841"/>
            <a:ext cx="6721475" cy="7927447"/>
          </a:xfrm>
          <a:prstGeom prst="round2SameRect">
            <a:avLst>
              <a:gd name="adj1" fmla="val 4919"/>
              <a:gd name="adj2" fmla="val 0"/>
            </a:avLst>
          </a:prstGeom>
          <a:solidFill>
            <a:schemeClr val="bg1"/>
          </a:solidFill>
          <a:ln w="12700"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eaLnBrk="1"/>
            <a:endParaRPr lang="sv-SE" sz="2133" dirty="0" smtClean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3075" name="Slide Title"/>
          <p:cNvSpPr>
            <a:spLocks noGrp="1" noChangeArrowheads="1"/>
          </p:cNvSpPr>
          <p:nvPr>
            <p:ph type="title"/>
          </p:nvPr>
        </p:nvSpPr>
        <p:spPr bwMode="auto">
          <a:xfrm>
            <a:off x="221061" y="157658"/>
            <a:ext cx="4427413" cy="82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>
              <a:lnSpc>
                <a:spcPts val="3200"/>
              </a:lnSpc>
            </a:pPr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</a:t>
            </a:r>
            <a:r>
              <a:rPr lang="sv-SE" dirty="0" err="1" smtClean="0"/>
              <a:t>title</a:t>
            </a:r>
            <a:r>
              <a:rPr lang="sv-SE" dirty="0" smtClean="0"/>
              <a:t> style</a:t>
            </a:r>
          </a:p>
        </p:txBody>
      </p:sp>
      <p:sp>
        <p:nvSpPr>
          <p:cNvPr id="1304" name="Rectangle 280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3220096" y="8601294"/>
            <a:ext cx="299143" cy="235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333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‹#›</a:t>
            </a:fld>
            <a:r>
              <a:rPr lang="sv-SE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082" name="Rectangle 28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1060" y="1464648"/>
            <a:ext cx="6281327" cy="2231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 err="1" smtClean="0"/>
              <a:t>Click</a:t>
            </a:r>
            <a:r>
              <a:rPr lang="sv-SE" dirty="0" smtClean="0"/>
              <a:t> to </a:t>
            </a:r>
            <a:r>
              <a:rPr lang="sv-SE" dirty="0" err="1" smtClean="0"/>
              <a:t>edit</a:t>
            </a:r>
            <a:r>
              <a:rPr lang="sv-SE" dirty="0" smtClean="0"/>
              <a:t> Master text </a:t>
            </a:r>
            <a:r>
              <a:rPr lang="sv-SE" dirty="0" err="1" smtClean="0"/>
              <a:t>styles</a:t>
            </a:r>
            <a:endParaRPr lang="sv-SE" dirty="0" smtClean="0"/>
          </a:p>
          <a:p>
            <a:pPr lvl="1"/>
            <a:r>
              <a:rPr lang="sv-SE" dirty="0" smtClean="0"/>
              <a:t>Second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2"/>
            <a:r>
              <a:rPr lang="sv-SE" dirty="0" err="1" smtClean="0"/>
              <a:t>Third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3"/>
            <a:r>
              <a:rPr lang="sv-SE" dirty="0" err="1" smtClean="0"/>
              <a:t>Fourth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  <a:p>
            <a:pPr lvl="4"/>
            <a:r>
              <a:rPr lang="sv-SE" dirty="0" err="1" smtClean="0"/>
              <a:t>Fifth</a:t>
            </a:r>
            <a:r>
              <a:rPr lang="sv-SE" dirty="0" smtClean="0"/>
              <a:t> </a:t>
            </a:r>
            <a:r>
              <a:rPr lang="sv-SE" dirty="0" err="1" smtClean="0"/>
              <a:t>level</a:t>
            </a:r>
            <a:endParaRPr lang="sv-SE" dirty="0" smtClean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20164" y="8601295"/>
            <a:ext cx="2970070" cy="262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lang="en-GB" sz="1333" dirty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v-SE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ARBETSMATERIAL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2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1193643" rtl="0" eaLnBrk="1" fontAlgn="base" hangingPunct="1">
        <a:spcBef>
          <a:spcPct val="0"/>
        </a:spcBef>
        <a:spcAft>
          <a:spcPct val="0"/>
        </a:spcAft>
        <a:defRPr lang="en-US" sz="2933" b="1" dirty="0" smtClean="0">
          <a:solidFill>
            <a:srgbClr val="E6460A"/>
          </a:solidFill>
          <a:latin typeface="Georgia" pitchFamily="18" charset="0"/>
          <a:ea typeface="+mj-ea"/>
          <a:cs typeface="Georgia" pitchFamily="18" charset="0"/>
        </a:defRPr>
      </a:lvl1pPr>
      <a:lvl2pPr algn="l" defTabSz="1193643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2pPr>
      <a:lvl3pPr algn="l" defTabSz="1193643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3pPr>
      <a:lvl4pPr algn="l" defTabSz="1193643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4pPr>
      <a:lvl5pPr algn="l" defTabSz="1193643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5pPr>
      <a:lvl6pPr marL="609519" algn="l" defTabSz="1193643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6pPr>
      <a:lvl7pPr marL="1219040" algn="l" defTabSz="1193643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7pPr>
      <a:lvl8pPr marL="1828560" algn="l" defTabSz="1193643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8pPr>
      <a:lvl9pPr marL="2438082" algn="l" defTabSz="1193643" rtl="0" eaLnBrk="1" fontAlgn="base" hangingPunct="1">
        <a:spcBef>
          <a:spcPct val="0"/>
        </a:spcBef>
        <a:spcAft>
          <a:spcPct val="0"/>
        </a:spcAft>
        <a:defRPr sz="2667" b="1">
          <a:solidFill>
            <a:schemeClr val="tx2"/>
          </a:solidFill>
          <a:latin typeface="Arial" charset="0"/>
        </a:defRPr>
      </a:lvl9pPr>
    </p:titleStyle>
    <p:bodyStyle>
      <a:lvl1pPr marL="0" indent="0" algn="l" defTabSz="1193643" rtl="0" eaLnBrk="1" fontAlgn="base" hangingPunct="1">
        <a:spcBef>
          <a:spcPct val="0"/>
        </a:spcBef>
        <a:spcAft>
          <a:spcPts val="400"/>
        </a:spcAft>
        <a:buClr>
          <a:schemeClr val="tx2"/>
        </a:buClr>
        <a:defRPr sz="2133">
          <a:solidFill>
            <a:schemeClr val="tx1"/>
          </a:solidFill>
          <a:latin typeface="+mn-lt"/>
          <a:ea typeface="+mn-ea"/>
          <a:cs typeface="Calibri" pitchFamily="34" charset="0"/>
        </a:defRPr>
      </a:lvl1pPr>
      <a:lvl2pPr marL="258200" indent="-256083" algn="l" defTabSz="1193643" rtl="0" eaLnBrk="1" fontAlgn="base" hangingPunct="1">
        <a:spcBef>
          <a:spcPct val="0"/>
        </a:spcBef>
        <a:spcAft>
          <a:spcPts val="400"/>
        </a:spcAft>
        <a:buClr>
          <a:schemeClr val="tx1"/>
        </a:buClr>
        <a:buChar char="•"/>
        <a:defRPr sz="2133">
          <a:solidFill>
            <a:schemeClr val="tx1"/>
          </a:solidFill>
          <a:latin typeface="+mn-lt"/>
          <a:cs typeface="Calibri" pitchFamily="34" charset="0"/>
        </a:defRPr>
      </a:lvl2pPr>
      <a:lvl3pPr marL="482588" indent="-241294" algn="l" defTabSz="1193643" rtl="0" eaLnBrk="1" fontAlgn="base" hangingPunct="1">
        <a:spcBef>
          <a:spcPct val="0"/>
        </a:spcBef>
        <a:spcAft>
          <a:spcPts val="400"/>
        </a:spcAft>
        <a:buClr>
          <a:schemeClr val="tx1"/>
        </a:buClr>
        <a:buFont typeface="Arial" charset="0"/>
        <a:buChar char="–"/>
        <a:defRPr sz="2133">
          <a:solidFill>
            <a:schemeClr val="tx1"/>
          </a:solidFill>
          <a:latin typeface="+mn-lt"/>
          <a:cs typeface="Calibri" pitchFamily="34" charset="0"/>
        </a:defRPr>
      </a:lvl3pPr>
      <a:lvl4pPr marL="713300" indent="-230712" algn="l" defTabSz="1193643" rtl="0" eaLnBrk="1" fontAlgn="base" hangingPunct="1">
        <a:spcBef>
          <a:spcPct val="0"/>
        </a:spcBef>
        <a:spcAft>
          <a:spcPts val="400"/>
        </a:spcAft>
        <a:buClr>
          <a:schemeClr val="tx1"/>
        </a:buClr>
        <a:buFont typeface="Arial" pitchFamily="34" charset="0"/>
        <a:buChar char="•"/>
        <a:defRPr sz="2133">
          <a:solidFill>
            <a:schemeClr val="tx1"/>
          </a:solidFill>
          <a:latin typeface="+mn-lt"/>
          <a:cs typeface="Calibri" pitchFamily="34" charset="0"/>
        </a:defRPr>
      </a:lvl4pPr>
      <a:lvl5pPr marL="954593" indent="-241294" algn="l" defTabSz="1193643" rtl="0" eaLnBrk="1" fontAlgn="base" hangingPunct="1">
        <a:spcBef>
          <a:spcPct val="0"/>
        </a:spcBef>
        <a:spcAft>
          <a:spcPts val="400"/>
        </a:spcAft>
        <a:buClr>
          <a:schemeClr val="tx1"/>
        </a:buClr>
        <a:buFont typeface="Arial" charset="0"/>
        <a:buChar char="-"/>
        <a:defRPr sz="2133">
          <a:solidFill>
            <a:schemeClr val="tx1"/>
          </a:solidFill>
          <a:latin typeface="+mn-lt"/>
          <a:cs typeface="Calibri" pitchFamily="34" charset="0"/>
        </a:defRPr>
      </a:lvl5pPr>
      <a:lvl6pPr marL="1604223" indent="-173545" algn="l" defTabSz="119364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Font typeface="Arial" charset="0"/>
        <a:buChar char="-"/>
        <a:defRPr sz="2133">
          <a:solidFill>
            <a:schemeClr val="tx1"/>
          </a:solidFill>
          <a:latin typeface="+mn-lt"/>
        </a:defRPr>
      </a:lvl6pPr>
      <a:lvl7pPr marL="2213743" indent="-173545" algn="l" defTabSz="119364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Font typeface="Arial" charset="0"/>
        <a:buChar char="-"/>
        <a:defRPr sz="2133">
          <a:solidFill>
            <a:schemeClr val="tx1"/>
          </a:solidFill>
          <a:latin typeface="+mn-lt"/>
        </a:defRPr>
      </a:lvl7pPr>
      <a:lvl8pPr marL="2823264" indent="-173545" algn="l" defTabSz="119364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Font typeface="Arial" charset="0"/>
        <a:buChar char="-"/>
        <a:defRPr sz="2133">
          <a:solidFill>
            <a:schemeClr val="tx1"/>
          </a:solidFill>
          <a:latin typeface="+mn-lt"/>
        </a:defRPr>
      </a:lvl8pPr>
      <a:lvl9pPr marL="3432784" indent="-173545" algn="l" defTabSz="1193643" rtl="0" eaLnBrk="1" fontAlgn="base" hangingPunct="1">
        <a:spcBef>
          <a:spcPct val="0"/>
        </a:spcBef>
        <a:spcAft>
          <a:spcPct val="0"/>
        </a:spcAft>
        <a:buClr>
          <a:schemeClr val="tx2"/>
        </a:buClr>
        <a:buFont typeface="Arial" charset="0"/>
        <a:buChar char="-"/>
        <a:defRPr sz="2133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12190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19" algn="l" defTabSz="12190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040" algn="l" defTabSz="12190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560" algn="l" defTabSz="12190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082" algn="l" defTabSz="12190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601" algn="l" defTabSz="12190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121" algn="l" defTabSz="12190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641" algn="l" defTabSz="12190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161" algn="l" defTabSz="12190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9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0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7745420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4501" name="think-cell Slide" r:id="rId4" imgW="524" imgH="526" progId="TCLayout.ActiveDocument.1">
                  <p:embed/>
                </p:oleObj>
              </mc:Choice>
              <mc:Fallback>
                <p:oleObj name="think-cell Slide" r:id="rId4" imgW="524" imgH="5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076398" y="4321826"/>
            <a:ext cx="4321102" cy="553998"/>
          </a:xfrm>
        </p:spPr>
        <p:txBody>
          <a:bodyPr/>
          <a:lstStyle/>
          <a:p>
            <a:r>
              <a:rPr lang="sv-SE" sz="1800" dirty="0" smtClean="0">
                <a:latin typeface="Franklin Gothic Book" panose="020B0503020102020204" pitchFamily="34" charset="0"/>
              </a:rPr>
              <a:t>Till ansvarig för telefonhandledning i landsting/regioner</a:t>
            </a:r>
            <a:endParaRPr lang="sv-SE" sz="1800" dirty="0">
              <a:latin typeface="Franklin Gothic Book" panose="020B0503020102020204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76398" y="1426510"/>
            <a:ext cx="4651302" cy="2462213"/>
          </a:xfrm>
        </p:spPr>
        <p:txBody>
          <a:bodyPr/>
          <a:lstStyle/>
          <a:p>
            <a:r>
              <a:rPr lang="sv-SE" sz="3200" dirty="0" smtClean="0"/>
              <a:t/>
            </a:r>
            <a:br>
              <a:rPr lang="sv-SE" sz="3200" dirty="0" smtClean="0"/>
            </a:br>
            <a:r>
              <a:rPr lang="sv-SE" sz="3200" dirty="0" smtClean="0"/>
              <a:t>Guide för </a:t>
            </a:r>
            <a:br>
              <a:rPr lang="sv-SE" sz="3200" dirty="0" smtClean="0"/>
            </a:br>
            <a:r>
              <a:rPr lang="sv-SE" sz="3200" dirty="0" smtClean="0"/>
              <a:t>personal som bemannar</a:t>
            </a:r>
            <a:br>
              <a:rPr lang="sv-SE" sz="3200" dirty="0" smtClean="0"/>
            </a:br>
            <a:r>
              <a:rPr lang="sv-SE" sz="3200" b="1" dirty="0" smtClean="0"/>
              <a:t>Telefon-/videohandledning</a:t>
            </a:r>
            <a:endParaRPr lang="sv-SE" sz="3200" b="1" dirty="0"/>
          </a:p>
        </p:txBody>
      </p:sp>
      <p:pic>
        <p:nvPicPr>
          <p:cNvPr id="16" name="Picture 15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754"/>
          <a:stretch/>
        </p:blipFill>
        <p:spPr bwMode="auto">
          <a:xfrm>
            <a:off x="-1" y="8518895"/>
            <a:ext cx="6721475" cy="4425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2765425" y="8617268"/>
            <a:ext cx="48006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sv-SE" sz="1100" dirty="0">
                <a:solidFill>
                  <a:srgbClr val="FFFFFF"/>
                </a:solidFill>
                <a:effectLst/>
                <a:latin typeface="Franklin Gothic Book" panose="020B05030201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Finns även tillgänglig digitalt på </a:t>
            </a:r>
            <a:r>
              <a:rPr lang="sv-SE" sz="1100" b="1" strike="noStrike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www.uppdragpsykiskhalsa.se</a:t>
            </a:r>
            <a:r>
              <a:rPr lang="sv-SE" sz="1100" dirty="0">
                <a:solidFill>
                  <a:schemeClr val="bg1"/>
                </a:solidFill>
                <a:effectLst/>
                <a:latin typeface="Franklin Gothic Book" panose="020B0503020102020204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13"/>
          <a:stretch/>
        </p:blipFill>
        <p:spPr>
          <a:xfrm>
            <a:off x="2360356" y="5933083"/>
            <a:ext cx="1753186" cy="1528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18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Om guiden</a:t>
            </a:r>
            <a:endParaRPr lang="sv-SE" dirty="0"/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220034" y="1338483"/>
            <a:ext cx="6282353" cy="625585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2"/>
              </a:buClr>
              <a:defRPr sz="2133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1pPr>
            <a:lvl2pPr marL="258200" indent="-256083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Char char="•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2pPr>
            <a:lvl3pPr marL="482588" indent="-241294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charset="0"/>
              <a:buChar char="–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3pPr>
            <a:lvl4pPr marL="713300" indent="-230712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pitchFamily="34" charset="0"/>
              <a:buChar char="•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4pPr>
            <a:lvl5pPr marL="954593" indent="-241294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5pPr>
            <a:lvl6pPr marL="1604223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6pPr>
            <a:lvl7pPr marL="2213743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7pPr>
            <a:lvl8pPr marL="2823264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8pPr>
            <a:lvl9pPr marL="3432784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Detta dokument är en guide för personal som bemannar </a:t>
            </a:r>
            <a:r>
              <a:rPr lang="sv-SE" sz="1800" b="1" kern="0" dirty="0" smtClean="0">
                <a:solidFill>
                  <a:srgbClr val="E84620"/>
                </a:solidFill>
                <a:latin typeface="Franklin Gothic Book" panose="020B0503020102020204" pitchFamily="34" charset="0"/>
              </a:rPr>
              <a:t>Telefon-/videohandledning</a:t>
            </a: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 som är ett stöd för personal som återkommande kommer i kontakt med nyanlända som har bekräftad eller misstänkt psykisk ohälsa. </a:t>
            </a:r>
          </a:p>
          <a:p>
            <a:pPr>
              <a:spcAft>
                <a:spcPts val="300"/>
              </a:spcAft>
            </a:pPr>
            <a:endParaRPr lang="sv-SE" sz="1800" kern="0" dirty="0" smtClean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pPr>
              <a:spcAft>
                <a:spcPts val="300"/>
              </a:spcAft>
            </a:pPr>
            <a:r>
              <a:rPr lang="sv-SE" sz="1800" i="1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Guiden innehåller två delar:</a:t>
            </a:r>
          </a:p>
        </p:txBody>
      </p:sp>
      <p:sp>
        <p:nvSpPr>
          <p:cNvPr id="5" name="Oval 4"/>
          <p:cNvSpPr/>
          <p:nvPr/>
        </p:nvSpPr>
        <p:spPr>
          <a:xfrm>
            <a:off x="152399" y="3308418"/>
            <a:ext cx="584057" cy="584057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sv-SE" sz="2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152400" y="4276050"/>
            <a:ext cx="584056" cy="584056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sv-SE" sz="20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9" name="Text Placeholder 2"/>
          <p:cNvSpPr txBox="1">
            <a:spLocks/>
          </p:cNvSpPr>
          <p:nvPr/>
        </p:nvSpPr>
        <p:spPr>
          <a:xfrm>
            <a:off x="863456" y="3454397"/>
            <a:ext cx="6282353" cy="2339074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2"/>
              </a:buClr>
              <a:defRPr sz="2133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1pPr>
            <a:lvl2pPr marL="258200" indent="-256083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Char char="•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2pPr>
            <a:lvl3pPr marL="482588" indent="-241294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charset="0"/>
              <a:buChar char="–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3pPr>
            <a:lvl4pPr marL="713300" indent="-230712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pitchFamily="34" charset="0"/>
              <a:buChar char="•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4pPr>
            <a:lvl5pPr marL="954593" indent="-241294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5pPr>
            <a:lvl6pPr marL="1604223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6pPr>
            <a:lvl7pPr marL="2213743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7pPr>
            <a:lvl8pPr marL="2823264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8pPr>
            <a:lvl9pPr marL="3432784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Aft>
                <a:spcPts val="300"/>
              </a:spcAft>
              <a:buClr>
                <a:schemeClr val="accent3"/>
              </a:buClr>
            </a:pPr>
            <a:r>
              <a:rPr lang="sv-SE" sz="1800" kern="0" dirty="0" smtClean="0">
                <a:latin typeface="Franklin Gothic Book" panose="020B0503020102020204" pitchFamily="34" charset="0"/>
              </a:rPr>
              <a:t>Vanliga frågor och svar</a:t>
            </a:r>
          </a:p>
          <a:p>
            <a:pPr>
              <a:spcAft>
                <a:spcPts val="300"/>
              </a:spcAft>
              <a:buClr>
                <a:schemeClr val="accent3"/>
              </a:buClr>
            </a:pPr>
            <a:endParaRPr lang="sv-SE" sz="1800" kern="0" dirty="0" smtClean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pPr>
              <a:spcAft>
                <a:spcPts val="300"/>
              </a:spcAft>
              <a:buClr>
                <a:schemeClr val="accent3"/>
              </a:buClr>
            </a:pPr>
            <a:endParaRPr lang="sv-SE" sz="1800" kern="0" dirty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pPr>
              <a:spcAft>
                <a:spcPts val="300"/>
              </a:spcAft>
              <a:buClr>
                <a:schemeClr val="accent3"/>
              </a:buClr>
            </a:pP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Förslag på uppföljning</a:t>
            </a:r>
          </a:p>
          <a:p>
            <a:pPr>
              <a:spcAft>
                <a:spcPts val="300"/>
              </a:spcAft>
              <a:buClr>
                <a:schemeClr val="accent3"/>
              </a:buClr>
            </a:pPr>
            <a:endParaRPr lang="sv-SE" sz="1800" kern="0" dirty="0" smtClean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pPr lvl="1" indent="0">
              <a:spcAft>
                <a:spcPts val="300"/>
              </a:spcAft>
              <a:buClr>
                <a:schemeClr val="accent3"/>
              </a:buClr>
              <a:buNone/>
            </a:pPr>
            <a:endParaRPr lang="sv-SE" sz="1800" kern="0" dirty="0" smtClean="0">
              <a:solidFill>
                <a:srgbClr val="00000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1</a:t>
            </a:fld>
            <a:r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29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Object 7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526182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5512" name="think-cell Slide" r:id="rId4" imgW="524" imgH="526" progId="TCLayout.ActiveDocument.1">
                  <p:embed/>
                </p:oleObj>
              </mc:Choice>
              <mc:Fallback>
                <p:oleObj name="think-cell Slide" r:id="rId4" imgW="524" imgH="5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2</a:t>
            </a:fld>
            <a:r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220034" y="1233292"/>
            <a:ext cx="6282353" cy="85588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2"/>
              </a:buClr>
              <a:defRPr sz="2133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1pPr>
            <a:lvl2pPr marL="258200" indent="-256083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Char char="•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2pPr>
            <a:lvl3pPr marL="482588" indent="-241294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charset="0"/>
              <a:buChar char="–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3pPr>
            <a:lvl4pPr marL="713300" indent="-230712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pitchFamily="34" charset="0"/>
              <a:buChar char="•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4pPr>
            <a:lvl5pPr marL="954593" indent="-241294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5pPr>
            <a:lvl6pPr marL="1604223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6pPr>
            <a:lvl7pPr marL="2213743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7pPr>
            <a:lvl8pPr marL="2823264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8pPr>
            <a:lvl9pPr marL="3432784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sv-SE" sz="1600" b="1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Följande frågeområden bör personal som bemannar telefon-/videohandledning veta vilken som är korrekt instans att hänvisa till:</a:t>
            </a:r>
            <a:endParaRPr lang="sv-SE" sz="1600" kern="0" dirty="0" smtClean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pPr>
              <a:spcAft>
                <a:spcPts val="300"/>
              </a:spcAft>
            </a:pPr>
            <a:endParaRPr lang="sv-SE" sz="1600" kern="0" dirty="0">
              <a:solidFill>
                <a:srgbClr val="00000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0" y="0"/>
            <a:ext cx="6721475" cy="1024335"/>
          </a:xfrm>
          <a:prstGeom prst="rect">
            <a:avLst/>
          </a:prstGeom>
          <a:solidFill>
            <a:srgbClr val="F0F7FA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sv-SE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 bwMode="auto">
          <a:xfrm>
            <a:off x="824431" y="302616"/>
            <a:ext cx="5880087" cy="410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1193643" rtl="0" eaLnBrk="1" fontAlgn="base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lang="en-US" sz="2933" b="1">
                <a:solidFill>
                  <a:srgbClr val="E6460A"/>
                </a:solidFill>
                <a:latin typeface="Georgia" pitchFamily="18" charset="0"/>
                <a:ea typeface="+mj-ea"/>
                <a:cs typeface="Georgia" pitchFamily="18" charset="0"/>
              </a:defRPr>
            </a:lvl1pPr>
            <a:lvl2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2pPr>
            <a:lvl3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3pPr>
            <a:lvl4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4pPr>
            <a:lvl5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5pPr>
            <a:lvl6pPr marL="609519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6pPr>
            <a:lvl7pPr marL="121904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7pPr>
            <a:lvl8pPr marL="182856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8pPr>
            <a:lvl9pPr marL="2438082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v-SE" sz="2000" kern="0" dirty="0" smtClean="0"/>
              <a:t>Vanliga frågor och svar</a:t>
            </a:r>
            <a:endParaRPr lang="sv-SE" sz="2000" kern="0" dirty="0"/>
          </a:p>
        </p:txBody>
      </p:sp>
      <p:sp>
        <p:nvSpPr>
          <p:cNvPr id="75" name="Oval 74"/>
          <p:cNvSpPr/>
          <p:nvPr/>
        </p:nvSpPr>
        <p:spPr>
          <a:xfrm>
            <a:off x="152399" y="277216"/>
            <a:ext cx="469901" cy="469901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sv-SE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1</a:t>
            </a:r>
            <a:endParaRPr lang="sv-SE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Text Placeholder 2"/>
          <p:cNvSpPr txBox="1">
            <a:spLocks/>
          </p:cNvSpPr>
          <p:nvPr/>
        </p:nvSpPr>
        <p:spPr>
          <a:xfrm>
            <a:off x="305321" y="2013954"/>
            <a:ext cx="5976946" cy="5101605"/>
          </a:xfrm>
          <a:prstGeom prst="rect">
            <a:avLst/>
          </a:prstGeom>
        </p:spPr>
        <p:txBody>
          <a:bodyPr vert="horz" lIns="0" tIns="0" rIns="0" bIns="0" numCol="1" anchor="t" anchorCtr="0"/>
          <a:lstStyle>
            <a:lvl1pPr marL="0" indent="0" algn="l" defTabSz="895255" rtl="0" eaLnBrk="1" fontAlgn="base" hangingPunct="1">
              <a:spcBef>
                <a:spcPct val="0"/>
              </a:spcBef>
              <a:spcAft>
                <a:spcPts val="300"/>
              </a:spcAft>
              <a:buClr>
                <a:schemeClr val="tx2"/>
              </a:buClr>
              <a:defRPr sz="1600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1pPr>
            <a:lvl2pPr marL="193655" indent="-192067" algn="l" defTabSz="895255" rtl="0" eaLnBrk="1" fontAlgn="base" hangingPunct="1">
              <a:spcBef>
                <a:spcPct val="0"/>
              </a:spcBef>
              <a:spcAft>
                <a:spcPts val="300"/>
              </a:spcAft>
              <a:buClr>
                <a:schemeClr val="tx1"/>
              </a:buClr>
              <a:buChar char="•"/>
              <a:defRPr sz="1600">
                <a:solidFill>
                  <a:schemeClr val="tx1"/>
                </a:solidFill>
                <a:latin typeface="+mn-lt"/>
                <a:cs typeface="Calibri" pitchFamily="34" charset="0"/>
              </a:defRPr>
            </a:lvl2pPr>
            <a:lvl3pPr marL="361950" indent="-180975" algn="l" defTabSz="895255" rtl="0" eaLnBrk="1" fontAlgn="base" hangingPunct="1">
              <a:spcBef>
                <a:spcPct val="0"/>
              </a:spcBef>
              <a:spcAft>
                <a:spcPts val="300"/>
              </a:spcAft>
              <a:buClr>
                <a:schemeClr val="tx1"/>
              </a:buClr>
              <a:buFont typeface="Arial" charset="0"/>
              <a:buChar char="–"/>
              <a:defRPr sz="1600">
                <a:solidFill>
                  <a:schemeClr val="tx1"/>
                </a:solidFill>
                <a:latin typeface="+mn-lt"/>
                <a:cs typeface="Calibri" pitchFamily="34" charset="0"/>
              </a:defRPr>
            </a:lvl3pPr>
            <a:lvl4pPr marL="534988" indent="-173038" algn="l" defTabSz="895255" rtl="0" eaLnBrk="1" fontAlgn="base" hangingPunct="1">
              <a:spcBef>
                <a:spcPct val="0"/>
              </a:spcBef>
              <a:spcAft>
                <a:spcPts val="300"/>
              </a:spcAft>
              <a:buClr>
                <a:schemeClr val="tx1"/>
              </a:buClr>
              <a:buFont typeface="Arial" pitchFamily="34" charset="0"/>
              <a:buChar char="•"/>
              <a:defRPr sz="1600">
                <a:solidFill>
                  <a:schemeClr val="tx1"/>
                </a:solidFill>
                <a:latin typeface="+mn-lt"/>
                <a:cs typeface="Calibri" pitchFamily="34" charset="0"/>
              </a:defRPr>
            </a:lvl4pPr>
            <a:lvl5pPr marL="715963" indent="-180975" algn="l" defTabSz="895255" rtl="0" eaLnBrk="1" fontAlgn="base" hangingPunct="1">
              <a:spcBef>
                <a:spcPct val="0"/>
              </a:spcBef>
              <a:spcAft>
                <a:spcPts val="300"/>
              </a:spcAft>
              <a:buClr>
                <a:schemeClr val="tx1"/>
              </a:buClr>
              <a:buFont typeface="Arial" charset="0"/>
              <a:buChar char="-"/>
              <a:defRPr sz="1600">
                <a:solidFill>
                  <a:schemeClr val="tx1"/>
                </a:solidFill>
                <a:latin typeface="+mn-lt"/>
                <a:cs typeface="Calibri" pitchFamily="34" charset="0"/>
              </a:defRPr>
            </a:lvl5pPr>
            <a:lvl6pPr marL="1203197" indent="-130162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6pPr>
            <a:lvl7pPr marL="1660349" indent="-130162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7pPr>
            <a:lvl8pPr marL="2117501" indent="-130162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8pPr>
            <a:lvl9pPr marL="2574652" indent="-130162" algn="l" defTabSz="895255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Aft>
                <a:spcPts val="600"/>
              </a:spcAft>
            </a:pPr>
            <a:r>
              <a:rPr lang="sv-SE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Frågor gällande ersättning och kostnadsställe</a:t>
            </a:r>
          </a:p>
          <a:p>
            <a:pPr lvl="1">
              <a:spcAft>
                <a:spcPts val="600"/>
              </a:spcAft>
            </a:pPr>
            <a:r>
              <a:rPr lang="sv-SE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XXX</a:t>
            </a:r>
            <a:endParaRPr lang="sv-SE" strike="sngStrike" kern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sv-SE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Frågande gällande </a:t>
            </a:r>
            <a:r>
              <a:rPr lang="sv-SE" b="1" kern="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RuNar</a:t>
            </a:r>
            <a:endParaRPr lang="sv-SE" b="1" kern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80000" lvl="1" indent="-180000">
              <a:spcAft>
                <a:spcPts val="600"/>
              </a:spcAft>
            </a:pPr>
            <a:r>
              <a:rPr lang="sv-SE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XXX</a:t>
            </a:r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None/>
            </a:pPr>
            <a:r>
              <a:rPr lang="sv-SE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Frågor gällande journalsystemet</a:t>
            </a:r>
          </a:p>
          <a:p>
            <a:pPr marL="180000" lvl="1" indent="-180000">
              <a:spcAft>
                <a:spcPts val="600"/>
              </a:spcAft>
            </a:pPr>
            <a:r>
              <a:rPr lang="sv-SE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XXX</a:t>
            </a:r>
            <a:endParaRPr lang="sv-SE" kern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sv-SE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Frågor gällande Melker </a:t>
            </a:r>
          </a:p>
          <a:p>
            <a:pPr marL="180000" indent="-180000"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sv-SE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XXX</a:t>
            </a:r>
            <a:endParaRPr lang="sv-SE" b="1" kern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sv-SE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Frågor gällande LMA-nummer</a:t>
            </a:r>
          </a:p>
          <a:p>
            <a:pPr lvl="1">
              <a:spcAft>
                <a:spcPts val="600"/>
              </a:spcAft>
            </a:pPr>
            <a:r>
              <a:rPr lang="sv-SE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XXX</a:t>
            </a:r>
          </a:p>
          <a:p>
            <a:pPr>
              <a:spcAft>
                <a:spcPts val="600"/>
              </a:spcAft>
            </a:pPr>
            <a:r>
              <a:rPr lang="sv-SE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Frågor gällande tidbokning/kontakt med psykiatrin</a:t>
            </a:r>
          </a:p>
          <a:p>
            <a:pPr lvl="1">
              <a:spcAft>
                <a:spcPts val="600"/>
              </a:spcAft>
            </a:pPr>
            <a:r>
              <a:rPr lang="sv-SE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XXX</a:t>
            </a:r>
            <a:endParaRPr lang="sv-SE" b="1" kern="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spcAft>
                <a:spcPts val="600"/>
              </a:spcAft>
            </a:pPr>
            <a:r>
              <a:rPr lang="sv-SE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Frågor kring sjuktransporter</a:t>
            </a:r>
          </a:p>
          <a:p>
            <a:pPr lvl="1">
              <a:spcAft>
                <a:spcPts val="600"/>
              </a:spcAft>
            </a:pPr>
            <a:r>
              <a:rPr lang="sv-SE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XXX</a:t>
            </a:r>
            <a:endParaRPr lang="sv-SE" kern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1588" lvl="1" indent="0">
              <a:spcAft>
                <a:spcPts val="600"/>
              </a:spcAft>
              <a:buNone/>
            </a:pPr>
            <a:r>
              <a:rPr lang="sv-SE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Medicinska frågor eller konsultationsärenden</a:t>
            </a:r>
          </a:p>
          <a:p>
            <a:pPr lvl="1">
              <a:spcAft>
                <a:spcPts val="600"/>
              </a:spcAft>
            </a:pPr>
            <a:r>
              <a:rPr lang="sv-SE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XXX</a:t>
            </a:r>
          </a:p>
          <a:p>
            <a:pPr>
              <a:spcAft>
                <a:spcPts val="600"/>
              </a:spcAft>
            </a:pPr>
            <a:r>
              <a:rPr lang="sv-SE" b="1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Frågor kring Smittskydd</a:t>
            </a:r>
          </a:p>
          <a:p>
            <a:pPr lvl="1">
              <a:spcAft>
                <a:spcPts val="600"/>
              </a:spcAft>
            </a:pPr>
            <a:r>
              <a:rPr lang="sv-SE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XXX</a:t>
            </a:r>
          </a:p>
          <a:p>
            <a:endParaRPr lang="sv-SE" kern="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9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Object 7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526182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9541" name="think-cell Slide" r:id="rId4" imgW="524" imgH="526" progId="TCLayout.ActiveDocument.1">
                  <p:embed/>
                </p:oleObj>
              </mc:Choice>
              <mc:Fallback>
                <p:oleObj name="think-cell Slide" r:id="rId4" imgW="524" imgH="5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3</a:t>
            </a:fld>
            <a:r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220034" y="1233292"/>
            <a:ext cx="6282353" cy="855880"/>
          </a:xfrm>
          <a:prstGeom prst="rect">
            <a:avLst/>
          </a:prstGeom>
        </p:spPr>
        <p:txBody>
          <a:bodyPr vert="horz" lIns="0" tIns="0" rIns="0" bIns="0" anchor="t" anchorCtr="0"/>
          <a:lstStyle>
            <a:lvl1pPr marL="0" indent="0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2"/>
              </a:buClr>
              <a:defRPr sz="2133">
                <a:solidFill>
                  <a:schemeClr val="tx1"/>
                </a:solidFill>
                <a:latin typeface="+mn-lt"/>
                <a:ea typeface="+mn-ea"/>
                <a:cs typeface="Calibri" pitchFamily="34" charset="0"/>
              </a:defRPr>
            </a:lvl1pPr>
            <a:lvl2pPr marL="258200" indent="-256083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Char char="•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2pPr>
            <a:lvl3pPr marL="482588" indent="-241294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charset="0"/>
              <a:buChar char="–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3pPr>
            <a:lvl4pPr marL="713300" indent="-230712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pitchFamily="34" charset="0"/>
              <a:buChar char="•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4pPr>
            <a:lvl5pPr marL="954593" indent="-241294" algn="l" defTabSz="1193643" rtl="0" eaLnBrk="1" fontAlgn="base" hangingPunct="1">
              <a:spcBef>
                <a:spcPct val="0"/>
              </a:spcBef>
              <a:spcAft>
                <a:spcPts val="400"/>
              </a:spcAft>
              <a:buClr>
                <a:schemeClr val="tx1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  <a:cs typeface="Calibri" pitchFamily="34" charset="0"/>
              </a:defRPr>
            </a:lvl5pPr>
            <a:lvl6pPr marL="1604223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6pPr>
            <a:lvl7pPr marL="2213743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7pPr>
            <a:lvl8pPr marL="2823264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8pPr>
            <a:lvl9pPr marL="3432784" indent="-173545" algn="l" defTabSz="1193643" rtl="0" eaLnBrk="1" fontAlgn="base" hangingPunct="1"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-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Aft>
                <a:spcPts val="300"/>
              </a:spcAft>
            </a:pP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Följande frågor är exempel på upplägg för att följa upp telefonhandledning. </a:t>
            </a:r>
          </a:p>
          <a:p>
            <a:pPr>
              <a:spcAft>
                <a:spcPts val="300"/>
              </a:spcAft>
            </a:pPr>
            <a:endParaRPr lang="sv-SE" sz="1800" kern="0" dirty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pPr>
              <a:spcAft>
                <a:spcPts val="300"/>
              </a:spcAft>
            </a:pP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Uppföljning kan läggas upp digitalt (exempelvis på Surveymonkey.se) och följas löpande för att skapa ökad förståelse kring lokala behov och återkommande frågor.</a:t>
            </a:r>
          </a:p>
          <a:p>
            <a:pPr>
              <a:spcAft>
                <a:spcPts val="300"/>
              </a:spcAft>
            </a:pPr>
            <a:endParaRPr lang="sv-SE" sz="1800" kern="0" dirty="0">
              <a:solidFill>
                <a:srgbClr val="000000"/>
              </a:solidFill>
              <a:latin typeface="Franklin Gothic Book" panose="020B0503020102020204" pitchFamily="34" charset="0"/>
            </a:endParaRPr>
          </a:p>
          <a:p>
            <a:pPr>
              <a:spcAft>
                <a:spcPts val="300"/>
              </a:spcAft>
            </a:pP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I följande enkät ingår fyra frågeområden</a:t>
            </a:r>
          </a:p>
          <a:p>
            <a:pPr marL="342900" indent="-342900">
              <a:spcAft>
                <a:spcPts val="3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Frågor till uppringaren om samtalet</a:t>
            </a:r>
          </a:p>
          <a:p>
            <a:pPr marL="342900" indent="-342900">
              <a:spcAft>
                <a:spcPts val="3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Tid och omfattning</a:t>
            </a:r>
          </a:p>
          <a:p>
            <a:pPr marL="342900" indent="-342900">
              <a:spcAft>
                <a:spcPts val="3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Uppringarens bakgrund</a:t>
            </a:r>
          </a:p>
          <a:p>
            <a:pPr marL="342900" indent="-342900">
              <a:spcAft>
                <a:spcPts val="3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sv-SE" sz="1800" kern="0" dirty="0" smtClean="0">
                <a:solidFill>
                  <a:srgbClr val="000000"/>
                </a:solidFill>
                <a:latin typeface="Franklin Gothic Book" panose="020B0503020102020204" pitchFamily="34" charset="0"/>
              </a:rPr>
              <a:t>Ärendets natur</a:t>
            </a:r>
            <a:endParaRPr lang="sv-SE" sz="1800" kern="0" dirty="0">
              <a:solidFill>
                <a:srgbClr val="000000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0" y="0"/>
            <a:ext cx="6721475" cy="1024335"/>
          </a:xfrm>
          <a:prstGeom prst="rect">
            <a:avLst/>
          </a:prstGeom>
          <a:solidFill>
            <a:srgbClr val="F0F7FA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sv-SE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 bwMode="auto">
          <a:xfrm>
            <a:off x="824431" y="345833"/>
            <a:ext cx="5880087" cy="36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1193643" rtl="0" eaLnBrk="1" fontAlgn="base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lang="en-US" sz="2933" b="1">
                <a:solidFill>
                  <a:srgbClr val="E6460A"/>
                </a:solidFill>
                <a:latin typeface="Georgia" pitchFamily="18" charset="0"/>
                <a:ea typeface="+mj-ea"/>
                <a:cs typeface="Georgia" pitchFamily="18" charset="0"/>
              </a:defRPr>
            </a:lvl1pPr>
            <a:lvl2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2pPr>
            <a:lvl3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3pPr>
            <a:lvl4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4pPr>
            <a:lvl5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5pPr>
            <a:lvl6pPr marL="609519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6pPr>
            <a:lvl7pPr marL="121904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7pPr>
            <a:lvl8pPr marL="182856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8pPr>
            <a:lvl9pPr marL="2438082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v-SE" sz="2000" kern="0" dirty="0" smtClean="0"/>
              <a:t>Förslag på uppföljning</a:t>
            </a:r>
            <a:endParaRPr lang="sv-SE" sz="2000" kern="0" dirty="0"/>
          </a:p>
        </p:txBody>
      </p:sp>
      <p:sp>
        <p:nvSpPr>
          <p:cNvPr id="75" name="Oval 74"/>
          <p:cNvSpPr/>
          <p:nvPr/>
        </p:nvSpPr>
        <p:spPr>
          <a:xfrm>
            <a:off x="152399" y="277216"/>
            <a:ext cx="469901" cy="469901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sv-SE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98517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Object 7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526182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564" name="think-cell Slide" r:id="rId4" imgW="524" imgH="526" progId="TCLayout.ActiveDocument.1">
                  <p:embed/>
                </p:oleObj>
              </mc:Choice>
              <mc:Fallback>
                <p:oleObj name="think-cell Slide" r:id="rId4" imgW="524" imgH="5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4</a:t>
            </a:fld>
            <a:r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0" y="0"/>
            <a:ext cx="6721475" cy="1024335"/>
          </a:xfrm>
          <a:prstGeom prst="rect">
            <a:avLst/>
          </a:prstGeom>
          <a:solidFill>
            <a:srgbClr val="F0F7FA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sv-SE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 bwMode="auto">
          <a:xfrm>
            <a:off x="824431" y="345833"/>
            <a:ext cx="5880087" cy="36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1193643" rtl="0" eaLnBrk="1" fontAlgn="base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lang="en-US" sz="2933" b="1">
                <a:solidFill>
                  <a:srgbClr val="E6460A"/>
                </a:solidFill>
                <a:latin typeface="Georgia" pitchFamily="18" charset="0"/>
                <a:ea typeface="+mj-ea"/>
                <a:cs typeface="Georgia" pitchFamily="18" charset="0"/>
              </a:defRPr>
            </a:lvl1pPr>
            <a:lvl2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2pPr>
            <a:lvl3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3pPr>
            <a:lvl4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4pPr>
            <a:lvl5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5pPr>
            <a:lvl6pPr marL="609519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6pPr>
            <a:lvl7pPr marL="121904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7pPr>
            <a:lvl8pPr marL="182856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8pPr>
            <a:lvl9pPr marL="2438082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v-SE" sz="2000" kern="0" dirty="0" smtClean="0"/>
              <a:t>Förslag på uppföljning</a:t>
            </a:r>
            <a:endParaRPr lang="sv-SE" sz="2000" kern="0" dirty="0"/>
          </a:p>
        </p:txBody>
      </p:sp>
      <p:sp>
        <p:nvSpPr>
          <p:cNvPr id="75" name="Oval 74"/>
          <p:cNvSpPr/>
          <p:nvPr/>
        </p:nvSpPr>
        <p:spPr>
          <a:xfrm>
            <a:off x="152399" y="277216"/>
            <a:ext cx="469901" cy="469901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sv-SE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6"/>
          <a:srcRect t="4599"/>
          <a:stretch/>
        </p:blipFill>
        <p:spPr>
          <a:xfrm>
            <a:off x="622300" y="1370168"/>
            <a:ext cx="5537371" cy="701791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77862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Object 7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526182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588" name="think-cell Slide" r:id="rId4" imgW="524" imgH="526" progId="TCLayout.ActiveDocument.1">
                  <p:embed/>
                </p:oleObj>
              </mc:Choice>
              <mc:Fallback>
                <p:oleObj name="think-cell Slide" r:id="rId4" imgW="524" imgH="5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5</a:t>
            </a:fld>
            <a:r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0" y="0"/>
            <a:ext cx="6721475" cy="1024335"/>
          </a:xfrm>
          <a:prstGeom prst="rect">
            <a:avLst/>
          </a:prstGeom>
          <a:solidFill>
            <a:srgbClr val="F0F7FA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sv-SE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 bwMode="auto">
          <a:xfrm>
            <a:off x="824431" y="345833"/>
            <a:ext cx="5880087" cy="36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1193643" rtl="0" eaLnBrk="1" fontAlgn="base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lang="en-US" sz="2933" b="1">
                <a:solidFill>
                  <a:srgbClr val="E6460A"/>
                </a:solidFill>
                <a:latin typeface="Georgia" pitchFamily="18" charset="0"/>
                <a:ea typeface="+mj-ea"/>
                <a:cs typeface="Georgia" pitchFamily="18" charset="0"/>
              </a:defRPr>
            </a:lvl1pPr>
            <a:lvl2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2pPr>
            <a:lvl3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3pPr>
            <a:lvl4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4pPr>
            <a:lvl5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5pPr>
            <a:lvl6pPr marL="609519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6pPr>
            <a:lvl7pPr marL="121904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7pPr>
            <a:lvl8pPr marL="182856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8pPr>
            <a:lvl9pPr marL="2438082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v-SE" sz="2000" kern="0" dirty="0" smtClean="0"/>
              <a:t>Förslag på uppföljning</a:t>
            </a:r>
            <a:endParaRPr lang="sv-SE" sz="2000" kern="0" dirty="0"/>
          </a:p>
        </p:txBody>
      </p:sp>
      <p:sp>
        <p:nvSpPr>
          <p:cNvPr id="75" name="Oval 74"/>
          <p:cNvSpPr/>
          <p:nvPr/>
        </p:nvSpPr>
        <p:spPr>
          <a:xfrm>
            <a:off x="152399" y="277216"/>
            <a:ext cx="469901" cy="469901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sv-SE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/>
          <a:srcRect t="7077"/>
          <a:stretch/>
        </p:blipFill>
        <p:spPr>
          <a:xfrm>
            <a:off x="622299" y="1370168"/>
            <a:ext cx="5537371" cy="4358830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3825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Object 7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526182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2612" name="think-cell Slide" r:id="rId4" imgW="524" imgH="526" progId="TCLayout.ActiveDocument.1">
                  <p:embed/>
                </p:oleObj>
              </mc:Choice>
              <mc:Fallback>
                <p:oleObj name="think-cell Slide" r:id="rId4" imgW="524" imgH="5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6</a:t>
            </a:fld>
            <a:r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0" y="0"/>
            <a:ext cx="6721475" cy="1024335"/>
          </a:xfrm>
          <a:prstGeom prst="rect">
            <a:avLst/>
          </a:prstGeom>
          <a:solidFill>
            <a:srgbClr val="F0F7FA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sv-SE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 bwMode="auto">
          <a:xfrm>
            <a:off x="824431" y="345833"/>
            <a:ext cx="5880087" cy="36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1193643" rtl="0" eaLnBrk="1" fontAlgn="base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lang="en-US" sz="2933" b="1">
                <a:solidFill>
                  <a:srgbClr val="E6460A"/>
                </a:solidFill>
                <a:latin typeface="Georgia" pitchFamily="18" charset="0"/>
                <a:ea typeface="+mj-ea"/>
                <a:cs typeface="Georgia" pitchFamily="18" charset="0"/>
              </a:defRPr>
            </a:lvl1pPr>
            <a:lvl2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2pPr>
            <a:lvl3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3pPr>
            <a:lvl4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4pPr>
            <a:lvl5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5pPr>
            <a:lvl6pPr marL="609519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6pPr>
            <a:lvl7pPr marL="121904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7pPr>
            <a:lvl8pPr marL="182856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8pPr>
            <a:lvl9pPr marL="2438082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v-SE" sz="2000" kern="0" dirty="0" smtClean="0"/>
              <a:t>Förslag på uppföljning</a:t>
            </a:r>
            <a:endParaRPr lang="sv-SE" sz="2000" kern="0" dirty="0"/>
          </a:p>
        </p:txBody>
      </p:sp>
      <p:sp>
        <p:nvSpPr>
          <p:cNvPr id="75" name="Oval 74"/>
          <p:cNvSpPr/>
          <p:nvPr/>
        </p:nvSpPr>
        <p:spPr>
          <a:xfrm>
            <a:off x="152399" y="277216"/>
            <a:ext cx="469901" cy="469901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sv-SE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/>
          <a:srcRect t="5274"/>
          <a:stretch/>
        </p:blipFill>
        <p:spPr>
          <a:xfrm>
            <a:off x="622299" y="1301551"/>
            <a:ext cx="5542658" cy="578470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80118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" name="Object 7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5261824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3636" name="think-cell Slide" r:id="rId4" imgW="524" imgH="526" progId="TCLayout.ActiveDocument.1">
                  <p:embed/>
                </p:oleObj>
              </mc:Choice>
              <mc:Fallback>
                <p:oleObj name="think-cell Slide" r:id="rId4" imgW="524" imgH="5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7F347C52-E49B-4AE3-9F3B-4526700C009D}" type="slidenum"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7</a:t>
            </a:fld>
            <a:r>
              <a:rPr lang="sv-SE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endParaRPr lang="sv-SE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0" y="0"/>
            <a:ext cx="6721475" cy="1024335"/>
          </a:xfrm>
          <a:prstGeom prst="rect">
            <a:avLst/>
          </a:prstGeom>
          <a:solidFill>
            <a:srgbClr val="F0F7FA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sv-SE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Title 1"/>
          <p:cNvSpPr txBox="1">
            <a:spLocks/>
          </p:cNvSpPr>
          <p:nvPr/>
        </p:nvSpPr>
        <p:spPr bwMode="auto">
          <a:xfrm>
            <a:off x="824431" y="345833"/>
            <a:ext cx="5880087" cy="36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l" defTabSz="1193643" rtl="0" eaLnBrk="1" fontAlgn="base" hangingPunct="1">
              <a:lnSpc>
                <a:spcPts val="3200"/>
              </a:lnSpc>
              <a:spcBef>
                <a:spcPct val="0"/>
              </a:spcBef>
              <a:spcAft>
                <a:spcPct val="0"/>
              </a:spcAft>
              <a:defRPr lang="en-US" sz="2933" b="1">
                <a:solidFill>
                  <a:srgbClr val="E6460A"/>
                </a:solidFill>
                <a:latin typeface="Georgia" pitchFamily="18" charset="0"/>
                <a:ea typeface="+mj-ea"/>
                <a:cs typeface="Georgia" pitchFamily="18" charset="0"/>
              </a:defRPr>
            </a:lvl1pPr>
            <a:lvl2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2pPr>
            <a:lvl3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3pPr>
            <a:lvl4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4pPr>
            <a:lvl5pPr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5pPr>
            <a:lvl6pPr marL="609519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6pPr>
            <a:lvl7pPr marL="121904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7pPr>
            <a:lvl8pPr marL="1828560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8pPr>
            <a:lvl9pPr marL="2438082" algn="l" defTabSz="1193643" rtl="0" eaLnBrk="1" fontAlgn="base" hangingPunct="1">
              <a:spcBef>
                <a:spcPct val="0"/>
              </a:spcBef>
              <a:spcAft>
                <a:spcPct val="0"/>
              </a:spcAft>
              <a:defRPr sz="2667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sv-SE" sz="2000" kern="0" dirty="0" smtClean="0"/>
              <a:t>Förslag på uppföljning</a:t>
            </a:r>
            <a:endParaRPr lang="sv-SE" sz="2000" kern="0" dirty="0"/>
          </a:p>
        </p:txBody>
      </p:sp>
      <p:sp>
        <p:nvSpPr>
          <p:cNvPr id="75" name="Oval 74"/>
          <p:cNvSpPr/>
          <p:nvPr/>
        </p:nvSpPr>
        <p:spPr>
          <a:xfrm>
            <a:off x="152399" y="277216"/>
            <a:ext cx="469901" cy="469901"/>
          </a:xfrm>
          <a:prstGeom prst="ellipse">
            <a:avLst/>
          </a:prstGeom>
          <a:solidFill>
            <a:schemeClr val="accent1">
              <a:lumMod val="9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sv-SE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/>
          <a:srcRect t="4843"/>
          <a:stretch/>
        </p:blipFill>
        <p:spPr>
          <a:xfrm>
            <a:off x="622299" y="1301551"/>
            <a:ext cx="5555150" cy="605312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8332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cb025ba9a6ccf8fed139b5222f2a63b17a4791"/>
  <p:tag name="THINKCELLPRESENTATIONDONOTDELETE" val="&lt;?xml version=&quot;1.0&quot; encoding=&quot;UTF-16&quot; standalone=&quot;yes&quot;?&gt;&#10;&lt;root reqver=&quot;21047&quot;&gt;&lt;version val=&quot;23267&quot;/&gt;&lt;CPresentation id=&quot;1&quot;&gt;&lt;m_precDefaultNumber&gt;&lt;m_bNumberIsYear val=&quot;1&quot;/&gt;&lt;m_chMinusSymbol&gt;-&lt;/m_chMinusSymbol&gt;&lt;m_chDecimalSymbol17909&gt;,&lt;/m_chDecimalSymbol17909&gt;&lt;m_nGroupingDigits17909 val=&quot;2147483647&quot;/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/m_precDefaultPercent&gt;&lt;m_precDefaultDate&gt;&lt;m_bNumberIsYear val=&quot;0&quot;/&gt;&lt;m_strFormatTime&gt;%d/%m/%Y&lt;/m_strFormatTime&gt;&lt;/m_precDefaultDate&gt;&lt;m_precDefaultYear&gt;&lt;m_bNumberIsYear val=&quot;0&quot;/&gt;&lt;m_strFormatTime&gt;%Y&lt;/m_strFormatTime&gt;&lt;/m_precDefaultYear&gt;&lt;m_precDefaultQuarter&gt;&lt;m_bNumberIsYear val=&quot;0&quot;/&gt;&lt;m_strFormatTime&gt;Q%5&lt;/m_strFormatTime&gt;&lt;/m_precDefaultQuarter&gt;&lt;m_precDefaultMonth/&gt;&lt;m_precDefaultWeek/&gt;&lt;m_precDefaultDay&gt;&lt;m_bNumberIsYear val=&quot;0&quot;/&gt;&lt;m_strFormatTime&gt;%#d&lt;/m_strFormatTime&gt;&lt;/m_precDefaultDay&gt;&lt;m_mruColor&gt;&lt;m_vecMRU length=&quot;9&quot;&gt;&lt;elem m_fUsage=&quot;3.61719985791019380000E+000&quot;&gt;&lt;m_msothmcolidx val=&quot;0&quot;/&gt;&lt;m_rgb r=&quot;e9&quot; g=&quot;49&quot; b=&quot;5&quot;/&gt;&lt;m_ppcolschidx tagver0=&quot;23004&quot; tagname0=&quot;m_ppcolschidxUNRECOGNIZED&quot; val=&quot;0&quot;/&gt;&lt;m_nBrightness val=&quot;0&quot;/&gt;&lt;/elem&gt;&lt;elem m_fUsage=&quot;2.68345782092741200000E+000&quot;&gt;&lt;m_msothmcolidx val=&quot;0&quot;/&gt;&lt;m_rgb r=&quot;fe&quot; g=&quot;bf&quot; b=&quot;2e&quot;/&gt;&lt;m_ppcolschidx tagver0=&quot;23004&quot; tagname0=&quot;m_ppcolschidxUNRECOGNIZED&quot; val=&quot;0&quot;/&gt;&lt;m_nBrightness val=&quot;0&quot;/&gt;&lt;/elem&gt;&lt;elem m_fUsage=&quot;1.38598277712188560000E+000&quot;&gt;&lt;m_msothmcolidx val=&quot;0&quot;/&gt;&lt;m_rgb r=&quot;68&quot; g=&quot;26&quot; b=&quot;2&quot;/&gt;&lt;m_ppcolschidx tagver0=&quot;23004&quot; tagname0=&quot;m_ppcolschidxUNRECOGNIZED&quot; val=&quot;0&quot;/&gt;&lt;m_nBrightness val=&quot;0&quot;/&gt;&lt;/elem&gt;&lt;elem m_fUsage=&quot;1.01040986187073160000E+000&quot;&gt;&lt;m_msothmcolidx val=&quot;0&quot;/&gt;&lt;m_rgb r=&quot;eb&quot; g=&quot;7c&quot; b=&quot;3&quot;/&gt;&lt;m_ppcolschidx tagver0=&quot;23004&quot; tagname0=&quot;m_ppcolschidxUNRECOGNIZED&quot; val=&quot;0&quot;/&gt;&lt;m_nBrightness val=&quot;0&quot;/&gt;&lt;/elem&gt;&lt;elem m_fUsage=&quot;9.98024647683779080000E-001&quot;&gt;&lt;m_msothmcolidx val=&quot;0&quot;/&gt;&lt;m_rgb r=&quot;ba&quot; g=&quot;43&quot; b=&quot;3&quot;/&gt;&lt;m_ppcolschidx tagver0=&quot;23004&quot; tagname0=&quot;m_ppcolschidxUNRECOGNIZED&quot; val=&quot;0&quot;/&gt;&lt;m_nBrightness val=&quot;0&quot;/&gt;&lt;/elem&gt;&lt;elem m_fUsage=&quot;1.92485793572215370000E-001&quot;&gt;&lt;m_msothmcolidx val=&quot;0&quot;/&gt;&lt;m_rgb r=&quot;4f&quot; g=&quot;4f&quot; b=&quot;4f&quot;/&gt;&lt;m_ppcolschidx tagver0=&quot;23004&quot; tagname0=&quot;m_ppcolschidxUNRECOGNIZED&quot; val=&quot;0&quot;/&gt;&lt;m_nBrightness val=&quot;0&quot;/&gt;&lt;/elem&gt;&lt;elem m_fUsage=&quot;1.10669597459505160000E-001&quot;&gt;&lt;m_msothmcolidx val=&quot;0&quot;/&gt;&lt;m_rgb r=&quot;ad&quot; g=&quot;3f&quot; b=&quot;3&quot;/&gt;&lt;m_ppcolschidx tagver0=&quot;23004&quot; tagname0=&quot;m_ppcolschidxUNRECOGNIZED&quot; val=&quot;0&quot;/&gt;&lt;m_nBrightness val=&quot;0&quot;/&gt;&lt;/elem&gt;&lt;elem m_fUsage=&quot;1.76964345427997940000E-004&quot;&gt;&lt;m_msothmcolidx val=&quot;0&quot;/&gt;&lt;m_rgb r=&quot;0&quot; g=&quot;ae&quot; b=&quot;ef&quot;/&gt;&lt;m_ppcolschidx tagver0=&quot;23004&quot; tagname0=&quot;m_ppcolschidxUNRECOGNIZED&quot; val=&quot;0&quot;/&gt;&lt;m_nBrightness val=&quot;0&quot;/&gt;&lt;/elem&gt;&lt;elem m_fUsage=&quot;1.59267910885198150000E-004&quot;&gt;&lt;m_msothmcolidx val=&quot;0&quot;/&gt;&lt;m_rgb r=&quot;eb&quot; g=&quot;96&quot; b=&quot;96&quot;/&gt;&lt;m_ppcolschidx tagver0=&quot;23004&quot; tagname0=&quot;m_ppcolschidxUNRECOGNIZED&quot; val=&quot;0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.4T0CfePk2DeL4EzvGUD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sw4oRVLjkeb33J03BQTY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.4T0CfePk2DeL4EzvGUD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sw4oRVLjkeb33J03BQTY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HN_mall_SKL">
  <a:themeElements>
    <a:clrScheme name="HealthNavigator">
      <a:dk1>
        <a:srgbClr val="000000"/>
      </a:dk1>
      <a:lt1>
        <a:srgbClr val="FFFFFF"/>
      </a:lt1>
      <a:dk2>
        <a:srgbClr val="41AE61"/>
      </a:dk2>
      <a:lt2>
        <a:srgbClr val="002960"/>
      </a:lt2>
      <a:accent1>
        <a:srgbClr val="CDE4EC"/>
      </a:accent1>
      <a:accent2>
        <a:srgbClr val="5BA6C1"/>
      </a:accent2>
      <a:accent3>
        <a:srgbClr val="2D6679"/>
      </a:accent3>
      <a:accent4>
        <a:srgbClr val="1E4652"/>
      </a:accent4>
      <a:accent5>
        <a:srgbClr val="A4053D"/>
      </a:accent5>
      <a:accent6>
        <a:srgbClr val="80110A"/>
      </a:accent6>
      <a:hlink>
        <a:srgbClr val="2D6679"/>
      </a:hlink>
      <a:folHlink>
        <a:srgbClr val="1E4652"/>
      </a:folHlink>
    </a:clrScheme>
    <a:fontScheme name="Anpassat 22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 w="12700">
          <a:solidFill>
            <a:schemeClr val="bg1">
              <a:lumMod val="75000"/>
            </a:schemeClr>
          </a:solidFill>
        </a:ln>
        <a:effectLst/>
      </a:spPr>
      <a:bodyPr rtlCol="0" anchor="t" anchorCtr="0"/>
      <a:lstStyle>
        <a:defPPr>
          <a:defRPr dirty="0" smtClean="0">
            <a:solidFill>
              <a:schemeClr val="tx1"/>
            </a:solidFill>
            <a:latin typeface="Calibri" pitchFamily="34" charset="0"/>
            <a:cs typeface="Calibri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3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dirty="0" err="1" smtClean="0">
            <a:latin typeface="+mn-lt"/>
          </a:defRPr>
        </a:defPPr>
      </a:lstStyle>
    </a:tx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6060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91B0FF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839FE7"/>
        </a:accent6>
        <a:hlink>
          <a:srgbClr val="0066CC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50A2A0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D0D0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CBCBC"/>
        </a:accent6>
        <a:hlink>
          <a:srgbClr val="909090"/>
        </a:hlink>
        <a:folHlink>
          <a:srgbClr val="2D667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C7E0FB"/>
        </a:accent1>
        <a:accent2>
          <a:srgbClr val="C7C293"/>
        </a:accent2>
        <a:accent3>
          <a:srgbClr val="FFFFFF"/>
        </a:accent3>
        <a:accent4>
          <a:srgbClr val="000000"/>
        </a:accent4>
        <a:accent5>
          <a:srgbClr val="E0EDFD"/>
        </a:accent5>
        <a:accent6>
          <a:srgbClr val="B4B085"/>
        </a:accent6>
        <a:hlink>
          <a:srgbClr val="2D6679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2960"/>
        </a:dk2>
        <a:lt2>
          <a:srgbClr val="FFFFFF"/>
        </a:lt2>
        <a:accent1>
          <a:srgbClr val="FFFFFF"/>
        </a:accent1>
        <a:accent2>
          <a:srgbClr val="C7E0FB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4CBE3"/>
        </a:accent6>
        <a:hlink>
          <a:srgbClr val="2D6679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C7E0FB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4CBE3"/>
        </a:accent6>
        <a:hlink>
          <a:srgbClr val="2D6679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8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FF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A1A1A1"/>
        </a:accent6>
        <a:hlink>
          <a:srgbClr val="2D6679"/>
        </a:hlink>
        <a:folHlink>
          <a:srgbClr val="0029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HN_mall_SLL</Template>
  <TotalTime>0</TotalTime>
  <Words>210</Words>
  <Application>Microsoft Office PowerPoint</Application>
  <PresentationFormat>Custom</PresentationFormat>
  <Paragraphs>61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</vt:lpstr>
      <vt:lpstr>Franklin Gothic Book</vt:lpstr>
      <vt:lpstr>Georgia</vt:lpstr>
      <vt:lpstr>Times New Roman</vt:lpstr>
      <vt:lpstr>Verdana</vt:lpstr>
      <vt:lpstr>1_HN_mall_SKL</vt:lpstr>
      <vt:lpstr>think-cell Slide</vt:lpstr>
      <vt:lpstr> Guide för  personal som bemannar Telefon-/videohandledning</vt:lpstr>
      <vt:lpstr>Om guiden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2014-07-28T14:18:32Z</dcterms:created>
  <dcterms:modified xsi:type="dcterms:W3CDTF">2016-03-30T07:29:54Z</dcterms:modified>
</cp:coreProperties>
</file>