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703" r:id="rId2"/>
  </p:sldMasterIdLst>
  <p:notesMasterIdLst>
    <p:notesMasterId r:id="rId20"/>
  </p:notesMasterIdLst>
  <p:handoutMasterIdLst>
    <p:handoutMasterId r:id="rId21"/>
  </p:handoutMasterIdLst>
  <p:sldIdLst>
    <p:sldId id="260" r:id="rId3"/>
    <p:sldId id="279" r:id="rId4"/>
    <p:sldId id="295" r:id="rId5"/>
    <p:sldId id="298" r:id="rId6"/>
    <p:sldId id="258" r:id="rId7"/>
    <p:sldId id="280" r:id="rId8"/>
    <p:sldId id="286" r:id="rId9"/>
    <p:sldId id="287" r:id="rId10"/>
    <p:sldId id="265" r:id="rId11"/>
    <p:sldId id="308" r:id="rId12"/>
    <p:sldId id="267" r:id="rId13"/>
    <p:sldId id="281" r:id="rId14"/>
    <p:sldId id="266" r:id="rId15"/>
    <p:sldId id="306" r:id="rId16"/>
    <p:sldId id="301" r:id="rId17"/>
    <p:sldId id="309" r:id="rId18"/>
    <p:sldId id="268" r:id="rId19"/>
  </p:sldIdLst>
  <p:sldSz cx="9144000" cy="6858000" type="screen4x3"/>
  <p:notesSz cx="6858000" cy="9144000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0032"/>
    <a:srgbClr val="595959"/>
    <a:srgbClr val="B50900"/>
    <a:srgbClr val="7F1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26" autoAdjust="0"/>
    <p:restoredTop sz="94660"/>
  </p:normalViewPr>
  <p:slideViewPr>
    <p:cSldViewPr>
      <p:cViewPr varScale="1">
        <p:scale>
          <a:sx n="74" d="100"/>
          <a:sy n="74" d="100"/>
        </p:scale>
        <p:origin x="129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-2964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8EB508-7110-4956-A085-7A9615CEEF80}" type="datetimeFigureOut">
              <a:rPr lang="sv-SE" smtClean="0"/>
              <a:t>2017-01-27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7D0D1-9849-4954-9EC7-E02616017CE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6944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5D9E02D-6F64-44D9-B039-2D7AA206FA21}" type="datetimeFigureOut">
              <a:rPr lang="sv-SE"/>
              <a:pPr>
                <a:defRPr/>
              </a:pPr>
              <a:t>2017-01-27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387D5F5-04E0-4E02-80F5-0658861767B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96780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6"/>
          <p:cNvGraphicFramePr>
            <a:graphicFrameLocks noChangeAspect="1"/>
          </p:cNvGraphicFramePr>
          <p:nvPr/>
        </p:nvGraphicFramePr>
        <p:xfrm>
          <a:off x="7956550" y="6135688"/>
          <a:ext cx="863600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2" r:id="rId3" imgW="4317460" imgH="2311111" progId="">
                  <p:embed/>
                </p:oleObj>
              </mc:Choice>
              <mc:Fallback>
                <p:oleObj r:id="rId3" imgW="4317460" imgH="231111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550" y="6135688"/>
                        <a:ext cx="863600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7" descr="bubbla_ppt_c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1" t="4640" r="9592" b="6174"/>
          <a:stretch>
            <a:fillRect/>
          </a:stretch>
        </p:blipFill>
        <p:spPr bwMode="auto">
          <a:xfrm>
            <a:off x="34925" y="53975"/>
            <a:ext cx="9036050" cy="668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LT_kalmar_n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403225"/>
            <a:ext cx="1081088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72000" y="2340000"/>
            <a:ext cx="7200000" cy="579600"/>
          </a:xfrm>
        </p:spPr>
        <p:txBody>
          <a:bodyPr anchor="b">
            <a:spAutoFit/>
          </a:bodyPr>
          <a:lstStyle>
            <a:lvl1pPr>
              <a:defRPr sz="3200" b="1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972000" y="2916000"/>
            <a:ext cx="7200000" cy="1080000"/>
          </a:xfrm>
        </p:spPr>
        <p:txBody>
          <a:bodyPr>
            <a:sp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2407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noProof="0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noProof="0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noProof="0" dirty="0"/>
              <a:t>Sida </a:t>
            </a:r>
            <a:fld id="{BDD70850-E592-4784-BBE6-030366639C61}" type="slidenum">
              <a:rPr lang="sv-SE" noProof="0"/>
              <a:pPr>
                <a:defRPr/>
              </a:pPr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4210508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noProof="0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noProof="0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noProof="0" dirty="0"/>
              <a:t>Sida </a:t>
            </a:r>
            <a:fld id="{33099FDE-10F8-4FC5-AE97-AC0C2A925EF5}" type="slidenum">
              <a:rPr lang="sv-SE" noProof="0"/>
              <a:pPr>
                <a:defRPr/>
              </a:pPr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69941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sta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6"/>
          <p:cNvGraphicFramePr>
            <a:graphicFrameLocks noChangeAspect="1"/>
          </p:cNvGraphicFramePr>
          <p:nvPr/>
        </p:nvGraphicFramePr>
        <p:xfrm>
          <a:off x="7956550" y="6135688"/>
          <a:ext cx="863600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6" r:id="rId3" imgW="4317460" imgH="2311111" progId="">
                  <p:embed/>
                </p:oleObj>
              </mc:Choice>
              <mc:Fallback>
                <p:oleObj r:id="rId3" imgW="4317460" imgH="231111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550" y="6135688"/>
                        <a:ext cx="863600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Bildobjekt 7" descr="First_region_ne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38" y="933450"/>
            <a:ext cx="4810125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Sistabild_pp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9525"/>
            <a:ext cx="9120187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2785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6"/>
          <p:cNvGraphicFramePr>
            <a:graphicFrameLocks noChangeAspect="1"/>
          </p:cNvGraphicFramePr>
          <p:nvPr/>
        </p:nvGraphicFramePr>
        <p:xfrm>
          <a:off x="7956550" y="6135688"/>
          <a:ext cx="863600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r:id="rId3" imgW="4317460" imgH="2311111" progId="">
                  <p:embed/>
                </p:oleObj>
              </mc:Choice>
              <mc:Fallback>
                <p:oleObj r:id="rId3" imgW="4317460" imgH="231111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550" y="6135688"/>
                        <a:ext cx="863600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7" descr="bubbla_ppt_c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1" t="4640" r="9592" b="6174"/>
          <a:stretch>
            <a:fillRect/>
          </a:stretch>
        </p:blipFill>
        <p:spPr bwMode="auto">
          <a:xfrm>
            <a:off x="34925" y="53975"/>
            <a:ext cx="9036050" cy="668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LT_kalmar_n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403225"/>
            <a:ext cx="1081088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72000" y="2340000"/>
            <a:ext cx="7200000" cy="579600"/>
          </a:xfrm>
        </p:spPr>
        <p:txBody>
          <a:bodyPr anchor="b">
            <a:spAutoFit/>
          </a:bodyPr>
          <a:lstStyle>
            <a:lvl1pPr>
              <a:defRPr sz="3200" b="1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972000" y="2916000"/>
            <a:ext cx="7200000" cy="1080000"/>
          </a:xfrm>
        </p:spPr>
        <p:txBody>
          <a:bodyPr>
            <a:sp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40833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1547663" y="6192000"/>
            <a:ext cx="1019175" cy="215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457200" y="6444000"/>
            <a:ext cx="7416824" cy="40466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57200" y="6192000"/>
            <a:ext cx="1008062" cy="215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Sida</a:t>
            </a:r>
            <a:r>
              <a:rPr lang="sv-SE" dirty="0" smtClean="0"/>
              <a:t> </a:t>
            </a:r>
            <a:fld id="{B0C874B2-609B-4B53-9EDA-120DCAD30F18}" type="slidenum">
              <a:rPr lang="sv-SE" smtClean="0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8035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dirty="0">
              <a:solidFill>
                <a:prstClr val="black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Sida </a:t>
            </a:r>
            <a:fld id="{849247B1-C169-4DC7-9B36-A0FBDB602A0F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33423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dirty="0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dirty="0">
              <a:solidFill>
                <a:prstClr val="black"/>
              </a:solidFill>
            </a:endParaRPr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Sida </a:t>
            </a:r>
            <a:fld id="{7229C785-BE64-4363-9797-881E2DB8E4F6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52722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7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dirty="0"/>
          </a:p>
        </p:txBody>
      </p:sp>
      <p:sp>
        <p:nvSpPr>
          <p:cNvPr id="8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dirty="0">
              <a:solidFill>
                <a:prstClr val="black"/>
              </a:solidFill>
            </a:endParaRPr>
          </a:p>
        </p:txBody>
      </p:sp>
      <p:sp>
        <p:nvSpPr>
          <p:cNvPr id="9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Sida </a:t>
            </a:r>
            <a:fld id="{BDD81CDE-7B18-4E66-9447-44CBE7D3AED4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1563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dirty="0"/>
          </a:p>
        </p:txBody>
      </p:sp>
      <p:sp>
        <p:nvSpPr>
          <p:cNvPr id="4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dirty="0">
              <a:solidFill>
                <a:prstClr val="black"/>
              </a:solidFill>
            </a:endParaRPr>
          </a:p>
        </p:txBody>
      </p:sp>
      <p:sp>
        <p:nvSpPr>
          <p:cNvPr id="5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Sida </a:t>
            </a:r>
            <a:fld id="{A03BE42E-FF71-4207-BCB4-BCA78C6E67E6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43161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dirty="0"/>
          </a:p>
        </p:txBody>
      </p:sp>
      <p:sp>
        <p:nvSpPr>
          <p:cNvPr id="3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dirty="0">
              <a:solidFill>
                <a:prstClr val="black"/>
              </a:solidFill>
            </a:endParaRPr>
          </a:p>
        </p:txBody>
      </p:sp>
      <p:sp>
        <p:nvSpPr>
          <p:cNvPr id="4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Sida </a:t>
            </a:r>
            <a:fld id="{CD60DEAB-4D61-4960-AF0A-8F0ECF25FA0B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99957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1547663" y="6192000"/>
            <a:ext cx="1019175" cy="215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noProof="0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457200" y="6444000"/>
            <a:ext cx="7416824" cy="404664"/>
          </a:xfrm>
        </p:spPr>
        <p:txBody>
          <a:bodyPr/>
          <a:lstStyle>
            <a:lvl1pPr>
              <a:defRPr/>
            </a:lvl1pPr>
          </a:lstStyle>
          <a:p>
            <a:pPr algn="l"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57200" y="6192000"/>
            <a:ext cx="1008062" cy="215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noProof="0" dirty="0"/>
              <a:t>Sida</a:t>
            </a:r>
            <a:r>
              <a:rPr lang="sv-SE" noProof="0" dirty="0" smtClean="0"/>
              <a:t> </a:t>
            </a:r>
            <a:fld id="{B0C874B2-609B-4B53-9EDA-120DCAD30F18}" type="slidenum">
              <a:rPr lang="sv-SE" noProof="0" smtClean="0"/>
              <a:pPr>
                <a:defRPr/>
              </a:pPr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261096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dirty="0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dirty="0">
              <a:solidFill>
                <a:prstClr val="black"/>
              </a:solidFill>
            </a:endParaRPr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Sida </a:t>
            </a:r>
            <a:fld id="{D3882AD2-D01E-46CE-9DA4-0F79E344D563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41604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smtClean="0"/>
              <a:t>Klicka på ikonen för att lägga till en bild</a:t>
            </a:r>
            <a:endParaRPr lang="sv-SE" noProof="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dirty="0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dirty="0">
              <a:solidFill>
                <a:prstClr val="black"/>
              </a:solidFill>
            </a:endParaRPr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Sida </a:t>
            </a:r>
            <a:fld id="{16E8A538-20E6-4B9C-8A91-00977E71E68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05043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dirty="0">
              <a:solidFill>
                <a:prstClr val="black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Sida </a:t>
            </a:r>
            <a:fld id="{BDD70850-E592-4784-BBE6-030366639C61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6856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dirty="0">
              <a:solidFill>
                <a:prstClr val="black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Sida </a:t>
            </a:r>
            <a:fld id="{33099FDE-10F8-4FC5-AE97-AC0C2A925EF5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9210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sta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6"/>
          <p:cNvGraphicFramePr>
            <a:graphicFrameLocks noChangeAspect="1"/>
          </p:cNvGraphicFramePr>
          <p:nvPr/>
        </p:nvGraphicFramePr>
        <p:xfrm>
          <a:off x="7956550" y="6135688"/>
          <a:ext cx="863600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" r:id="rId3" imgW="4317460" imgH="2311111" progId="">
                  <p:embed/>
                </p:oleObj>
              </mc:Choice>
              <mc:Fallback>
                <p:oleObj r:id="rId3" imgW="4317460" imgH="231111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550" y="6135688"/>
                        <a:ext cx="863600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Bildobjekt 7" descr="First_region_ne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38" y="933450"/>
            <a:ext cx="4810125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Sistabild_pp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9525"/>
            <a:ext cx="9120187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0898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noProof="0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noProof="0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noProof="0" dirty="0"/>
              <a:t>Sida </a:t>
            </a:r>
            <a:fld id="{849247B1-C169-4DC7-9B36-A0FBDB602A0F}" type="slidenum">
              <a:rPr lang="sv-SE" noProof="0"/>
              <a:pPr>
                <a:defRPr/>
              </a:pPr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763046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noProof="0" dirty="0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noProof="0" dirty="0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noProof="0" dirty="0"/>
              <a:t>Sida </a:t>
            </a:r>
            <a:fld id="{7229C785-BE64-4363-9797-881E2DB8E4F6}" type="slidenum">
              <a:rPr lang="sv-SE" noProof="0"/>
              <a:pPr>
                <a:defRPr/>
              </a:pPr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607506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7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noProof="0" dirty="0"/>
          </a:p>
        </p:txBody>
      </p:sp>
      <p:sp>
        <p:nvSpPr>
          <p:cNvPr id="8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noProof="0" dirty="0"/>
          </a:p>
        </p:txBody>
      </p:sp>
      <p:sp>
        <p:nvSpPr>
          <p:cNvPr id="9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noProof="0" dirty="0"/>
              <a:t>Sida </a:t>
            </a:r>
            <a:fld id="{BDD81CDE-7B18-4E66-9447-44CBE7D3AED4}" type="slidenum">
              <a:rPr lang="sv-SE" noProof="0"/>
              <a:pPr>
                <a:defRPr/>
              </a:pPr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808071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noProof="0" dirty="0"/>
          </a:p>
        </p:txBody>
      </p:sp>
      <p:sp>
        <p:nvSpPr>
          <p:cNvPr id="4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noProof="0" dirty="0"/>
          </a:p>
        </p:txBody>
      </p:sp>
      <p:sp>
        <p:nvSpPr>
          <p:cNvPr id="5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noProof="0" dirty="0"/>
              <a:t>Sida </a:t>
            </a:r>
            <a:fld id="{A03BE42E-FF71-4207-BCB4-BCA78C6E67E6}" type="slidenum">
              <a:rPr lang="sv-SE" noProof="0"/>
              <a:pPr>
                <a:defRPr/>
              </a:pPr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118955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noProof="0" dirty="0"/>
          </a:p>
        </p:txBody>
      </p:sp>
      <p:sp>
        <p:nvSpPr>
          <p:cNvPr id="3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noProof="0" dirty="0"/>
          </a:p>
        </p:txBody>
      </p:sp>
      <p:sp>
        <p:nvSpPr>
          <p:cNvPr id="4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noProof="0" dirty="0"/>
              <a:t>Sida </a:t>
            </a:r>
            <a:fld id="{CD60DEAB-4D61-4960-AF0A-8F0ECF25FA0B}" type="slidenum">
              <a:rPr lang="sv-SE" noProof="0"/>
              <a:pPr>
                <a:defRPr/>
              </a:pPr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903916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noProof="0" dirty="0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noProof="0" dirty="0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noProof="0" dirty="0"/>
              <a:t>Sida </a:t>
            </a:r>
            <a:fld id="{D3882AD2-D01E-46CE-9DA4-0F79E344D563}" type="slidenum">
              <a:rPr lang="sv-SE" noProof="0"/>
              <a:pPr>
                <a:defRPr/>
              </a:pPr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974733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smtClean="0"/>
              <a:t>Klicka på ikonen för att lägga till en bild</a:t>
            </a:r>
            <a:endParaRPr lang="sv-SE" noProof="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en-US" noProof="0" dirty="0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altLang="sv-SE" dirty="0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en-US" noProof="0" dirty="0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noProof="0" dirty="0"/>
              <a:t>Sida </a:t>
            </a:r>
            <a:fld id="{16E8A538-20E6-4B9C-8A91-00977E71E687}" type="slidenum">
              <a:rPr lang="sv-SE" noProof="0"/>
              <a:pPr>
                <a:defRPr/>
              </a:pPr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4081675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oleObject" Target="../embeddings/oleObject4.bin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vmlDrawing" Target="../drawings/vmlDrawing4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en-US" smtClean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547663" y="6192000"/>
            <a:ext cx="1019175" cy="2159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endParaRPr lang="sv-SE" altLang="en-US" dirty="0"/>
          </a:p>
        </p:txBody>
      </p:sp>
      <p:sp>
        <p:nvSpPr>
          <p:cNvPr id="1027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en-US" smtClean="0"/>
              <a:t>Klicka här för att ändra format på bakgrundstexten</a:t>
            </a:r>
          </a:p>
          <a:p>
            <a:pPr lvl="1"/>
            <a:r>
              <a:rPr lang="sv-SE" altLang="en-US" smtClean="0"/>
              <a:t>Nivå två</a:t>
            </a:r>
          </a:p>
          <a:p>
            <a:pPr lvl="2"/>
            <a:r>
              <a:rPr lang="sv-SE" altLang="en-US" smtClean="0"/>
              <a:t>Nivå tre</a:t>
            </a:r>
          </a:p>
          <a:p>
            <a:pPr lvl="3"/>
            <a:r>
              <a:rPr lang="sv-SE" altLang="en-US" smtClean="0"/>
              <a:t>Nivå fyra</a:t>
            </a:r>
          </a:p>
          <a:p>
            <a:pPr lvl="4"/>
            <a:r>
              <a:rPr lang="sv-SE" altLang="en-US" smtClean="0"/>
              <a:t>Nivå fem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57200" y="6192000"/>
            <a:ext cx="1008062" cy="215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rgbClr val="59595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sv-SE" smtClean="0"/>
              <a:t>Sida </a:t>
            </a:r>
            <a:fld id="{607B8FBC-6284-49FB-99B8-BFF024E87CA4}" type="slidenum">
              <a:rPr lang="sv-SE" smtClean="0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57200" y="6444000"/>
            <a:ext cx="7427168" cy="3991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 smtClean="0"/>
            </a:lvl1pPr>
          </a:lstStyle>
          <a:p>
            <a:pPr>
              <a:defRPr/>
            </a:pPr>
            <a:r>
              <a:rPr lang="sv-SE" altLang="sv-SE" smtClean="0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sv-SE" dirty="0">
              <a:solidFill>
                <a:srgbClr val="595959"/>
              </a:solidFill>
              <a:latin typeface="Arial (Brödtext)"/>
              <a:ea typeface="Arial (Brödtext)"/>
              <a:cs typeface="Arial (Brödtext)"/>
            </a:endParaRPr>
          </a:p>
        </p:txBody>
      </p:sp>
      <p:graphicFrame>
        <p:nvGraphicFramePr>
          <p:cNvPr id="1031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7185302"/>
              </p:ext>
            </p:extLst>
          </p:nvPr>
        </p:nvGraphicFramePr>
        <p:xfrm>
          <a:off x="7956550" y="6135688"/>
          <a:ext cx="863600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r:id="rId15" imgW="4317460" imgH="2311111" progId="">
                  <p:embed/>
                </p:oleObj>
              </mc:Choice>
              <mc:Fallback>
                <p:oleObj r:id="rId15" imgW="4317460" imgH="2311111" progId="">
                  <p:embed/>
                  <p:pic>
                    <p:nvPicPr>
                      <p:cNvPr id="0" name="Objek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550" y="6135688"/>
                        <a:ext cx="863600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2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D70032"/>
          </a:solidFill>
          <a:latin typeface="+mj-lt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en-US" smtClean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547663" y="6192000"/>
            <a:ext cx="1019175" cy="2159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endParaRPr lang="sv-SE" altLang="en-US" dirty="0"/>
          </a:p>
        </p:txBody>
      </p:sp>
      <p:sp>
        <p:nvSpPr>
          <p:cNvPr id="1027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en-US" smtClean="0"/>
              <a:t>Klicka här för att ändra format på bakgrundstexten</a:t>
            </a:r>
          </a:p>
          <a:p>
            <a:pPr lvl="1"/>
            <a:r>
              <a:rPr lang="sv-SE" altLang="en-US" smtClean="0"/>
              <a:t>Nivå två</a:t>
            </a:r>
          </a:p>
          <a:p>
            <a:pPr lvl="2"/>
            <a:r>
              <a:rPr lang="sv-SE" altLang="en-US" smtClean="0"/>
              <a:t>Nivå tre</a:t>
            </a:r>
          </a:p>
          <a:p>
            <a:pPr lvl="3"/>
            <a:r>
              <a:rPr lang="sv-SE" altLang="en-US" smtClean="0"/>
              <a:t>Nivå fyra</a:t>
            </a:r>
          </a:p>
          <a:p>
            <a:pPr lvl="4"/>
            <a:r>
              <a:rPr lang="sv-SE" altLang="en-US" smtClean="0"/>
              <a:t>Nivå fem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57200" y="6192000"/>
            <a:ext cx="1008062" cy="215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rgbClr val="59595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sv-SE" smtClean="0"/>
              <a:t>Sida </a:t>
            </a:r>
            <a:fld id="{607B8FBC-6284-49FB-99B8-BFF024E87CA4}" type="slidenum">
              <a:rPr lang="sv-SE" smtClean="0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57200" y="6444000"/>
            <a:ext cx="7427168" cy="3991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 smtClean="0"/>
            </a:lvl1pPr>
          </a:lstStyle>
          <a:p>
            <a:pPr>
              <a:defRPr/>
            </a:pPr>
            <a:r>
              <a:rPr lang="sv-SE" altLang="sv-SE">
                <a:solidFill>
                  <a:srgbClr val="595959"/>
                </a:solidFill>
                <a:latin typeface="Arial (Brödtext)"/>
                <a:ea typeface="Arial (Brödtext)"/>
                <a:cs typeface="Arial (Brödtext)"/>
              </a:rPr>
              <a:t>Arbetsplats X, 2011-07-04, Namn Efternamn, Ltkalmar.se</a:t>
            </a:r>
            <a:endParaRPr lang="sv-SE" altLang="sv-SE" dirty="0">
              <a:solidFill>
                <a:srgbClr val="595959"/>
              </a:solidFill>
              <a:latin typeface="Arial (Brödtext)"/>
              <a:ea typeface="Arial (Brödtext)"/>
              <a:cs typeface="Arial (Brödtext)"/>
            </a:endParaRPr>
          </a:p>
        </p:txBody>
      </p:sp>
      <p:graphicFrame>
        <p:nvGraphicFramePr>
          <p:cNvPr id="1031" name="Objekt 6"/>
          <p:cNvGraphicFramePr>
            <a:graphicFrameLocks noChangeAspect="1"/>
          </p:cNvGraphicFramePr>
          <p:nvPr>
            <p:extLst/>
          </p:nvPr>
        </p:nvGraphicFramePr>
        <p:xfrm>
          <a:off x="7956550" y="6135688"/>
          <a:ext cx="863600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" r:id="rId15" imgW="4317460" imgH="2311111" progId="">
                  <p:embed/>
                </p:oleObj>
              </mc:Choice>
              <mc:Fallback>
                <p:oleObj r:id="rId15" imgW="4317460" imgH="231111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550" y="6135688"/>
                        <a:ext cx="863600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882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D70032"/>
          </a:solidFill>
          <a:latin typeface="+mj-lt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D7003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ubrik 1"/>
          <p:cNvSpPr>
            <a:spLocks noGrp="1"/>
          </p:cNvSpPr>
          <p:nvPr>
            <p:ph type="ctrTitle"/>
          </p:nvPr>
        </p:nvSpPr>
        <p:spPr>
          <a:xfrm>
            <a:off x="971550" y="2339975"/>
            <a:ext cx="7200900" cy="579438"/>
          </a:xfrm>
        </p:spPr>
        <p:txBody>
          <a:bodyPr/>
          <a:lstStyle/>
          <a:p>
            <a:pPr algn="ctr" eaLnBrk="1" hangingPunct="1"/>
            <a:r>
              <a:rPr lang="sv-SE" altLang="en-US" dirty="0" smtClean="0">
                <a:cs typeface="Arial" charset="0"/>
              </a:rPr>
              <a:t>Hälsostöd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971550" y="2916238"/>
            <a:ext cx="7200900" cy="369887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v-SE" dirty="0" smtClean="0"/>
              <a:t>Dari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692696"/>
            <a:ext cx="7366023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838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985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sv-SE" sz="7200" dirty="0" smtClean="0"/>
              <a:t>Träff 3</a:t>
            </a:r>
            <a:endParaRPr lang="sv-SE" sz="7200" dirty="0"/>
          </a:p>
        </p:txBody>
      </p:sp>
    </p:spTree>
    <p:extLst>
      <p:ext uri="{BB962C8B-B14F-4D97-AF65-F5344CB8AC3E}">
        <p14:creationId xmlns:p14="http://schemas.microsoft.com/office/powerpoint/2010/main" val="2475251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76672"/>
            <a:ext cx="8562975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02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95325"/>
            <a:ext cx="8784976" cy="466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5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196752"/>
            <a:ext cx="558165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653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692696"/>
            <a:ext cx="7366023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328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888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96951"/>
            <a:ext cx="7772400" cy="1409949"/>
          </a:xfrm>
        </p:spPr>
        <p:txBody>
          <a:bodyPr/>
          <a:lstStyle/>
          <a:p>
            <a:pPr algn="ctr"/>
            <a:r>
              <a:rPr lang="sv-SE" sz="7200" dirty="0" smtClean="0"/>
              <a:t>Träff 1</a:t>
            </a:r>
            <a:endParaRPr lang="sv-SE" sz="7200" dirty="0"/>
          </a:p>
        </p:txBody>
      </p:sp>
    </p:spTree>
    <p:extLst>
      <p:ext uri="{BB962C8B-B14F-4D97-AF65-F5344CB8AC3E}">
        <p14:creationId xmlns:p14="http://schemas.microsoft.com/office/powerpoint/2010/main" val="3982169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268760"/>
            <a:ext cx="5618602" cy="34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8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620688"/>
            <a:ext cx="6096000" cy="524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09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sv-SE" sz="7200" dirty="0" smtClean="0"/>
              <a:t>Träff 2</a:t>
            </a:r>
            <a:endParaRPr lang="sv-SE" sz="7200" dirty="0"/>
          </a:p>
        </p:txBody>
      </p:sp>
    </p:spTree>
    <p:extLst>
      <p:ext uri="{BB962C8B-B14F-4D97-AF65-F5344CB8AC3E}">
        <p14:creationId xmlns:p14="http://schemas.microsoft.com/office/powerpoint/2010/main" val="800592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470297"/>
            <a:ext cx="4926740" cy="361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685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7571" y="833872"/>
            <a:ext cx="2672900" cy="2232248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4869160"/>
            <a:ext cx="5648325" cy="1704975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672" y="476672"/>
            <a:ext cx="219075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520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95325"/>
            <a:ext cx="8784976" cy="466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8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tandard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</Template>
  <TotalTime>1469</TotalTime>
  <Words>8</Words>
  <Application>Microsoft Office PowerPoint</Application>
  <PresentationFormat>Bildspel på skärmen (4:3)</PresentationFormat>
  <Paragraphs>5</Paragraphs>
  <Slides>17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2</vt:i4>
      </vt:variant>
      <vt:variant>
        <vt:lpstr>Serverprogram för OLE-inbäddning</vt:lpstr>
      </vt:variant>
      <vt:variant>
        <vt:i4>0</vt:i4>
      </vt:variant>
      <vt:variant>
        <vt:lpstr>Bildrubriker</vt:lpstr>
      </vt:variant>
      <vt:variant>
        <vt:i4>17</vt:i4>
      </vt:variant>
    </vt:vector>
  </HeadingPairs>
  <TitlesOfParts>
    <vt:vector size="22" baseType="lpstr">
      <vt:lpstr>Arial</vt:lpstr>
      <vt:lpstr>Arial (Brödtext)</vt:lpstr>
      <vt:lpstr>Calibri</vt:lpstr>
      <vt:lpstr>Standardformgivning</vt:lpstr>
      <vt:lpstr>1_Standardformgivning</vt:lpstr>
      <vt:lpstr>Hälsostöd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Landstinget i Kalmar län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Carolina Holmström</dc:creator>
  <cp:lastModifiedBy>Elisabet Olsson</cp:lastModifiedBy>
  <cp:revision>49</cp:revision>
  <dcterms:created xsi:type="dcterms:W3CDTF">2016-12-05T14:49:15Z</dcterms:created>
  <dcterms:modified xsi:type="dcterms:W3CDTF">2017-01-27T10:07:06Z</dcterms:modified>
</cp:coreProperties>
</file>