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2" r:id="rId2"/>
    <p:sldId id="269" r:id="rId3"/>
    <p:sldId id="270" r:id="rId4"/>
    <p:sldId id="303" r:id="rId5"/>
    <p:sldId id="291" r:id="rId6"/>
    <p:sldId id="292" r:id="rId7"/>
    <p:sldId id="289" r:id="rId8"/>
    <p:sldId id="290" r:id="rId9"/>
    <p:sldId id="294" r:id="rId10"/>
    <p:sldId id="306" r:id="rId11"/>
    <p:sldId id="272" r:id="rId12"/>
    <p:sldId id="283" r:id="rId13"/>
    <p:sldId id="276" r:id="rId14"/>
    <p:sldId id="297" r:id="rId15"/>
    <p:sldId id="296" r:id="rId16"/>
    <p:sldId id="284" r:id="rId17"/>
    <p:sldId id="285" r:id="rId18"/>
    <p:sldId id="307" r:id="rId19"/>
    <p:sldId id="275" r:id="rId20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032"/>
    <a:srgbClr val="595959"/>
    <a:srgbClr val="B50900"/>
    <a:srgbClr val="7F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26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96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B508-7110-4956-A085-7A9615CEEF80}" type="datetimeFigureOut">
              <a:rPr lang="sv-SE" smtClean="0"/>
              <a:t>2017-01-27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7D0D1-9849-4954-9EC7-E02616017C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6944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D9E02D-6F64-44D9-B039-2D7AA206FA21}" type="datetimeFigureOut">
              <a:rPr lang="sv-SE"/>
              <a:pPr>
                <a:defRPr/>
              </a:pPr>
              <a:t>2017-01-27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87D5F5-04E0-4E02-80F5-0658861767B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9678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7F13C-1881-4591-8F64-812F5ECE036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1166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6"/>
          <p:cNvGraphicFramePr>
            <a:graphicFrameLocks noChangeAspect="1"/>
          </p:cNvGraphicFramePr>
          <p:nvPr/>
        </p:nvGraphicFramePr>
        <p:xfrm>
          <a:off x="7956550" y="6135688"/>
          <a:ext cx="8636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r:id="rId3" imgW="4317460" imgH="2311111" progId="">
                  <p:embed/>
                </p:oleObj>
              </mc:Choice>
              <mc:Fallback>
                <p:oleObj r:id="rId3" imgW="4317460" imgH="23111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6135688"/>
                        <a:ext cx="8636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bubbla_ppt_c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4640" r="9592" b="6174"/>
          <a:stretch>
            <a:fillRect/>
          </a:stretch>
        </p:blipFill>
        <p:spPr bwMode="auto">
          <a:xfrm>
            <a:off x="34925" y="53975"/>
            <a:ext cx="9036050" cy="66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T_kalmar_n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3225"/>
            <a:ext cx="10810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2000" y="2340000"/>
            <a:ext cx="7200000" cy="579600"/>
          </a:xfrm>
        </p:spPr>
        <p:txBody>
          <a:bodyPr anchor="b">
            <a:sp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72000" y="2916000"/>
            <a:ext cx="7200000" cy="1080000"/>
          </a:xfrm>
        </p:spPr>
        <p:txBody>
          <a:bodyPr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407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noProof="0" dirty="0"/>
              <a:t>Sida </a:t>
            </a:r>
            <a:fld id="{BDD70850-E592-4784-BBE6-030366639C61}" type="slidenum">
              <a:rPr lang="sv-SE" noProof="0"/>
              <a:pPr>
                <a:defRPr/>
              </a:pPr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21050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noProof="0" dirty="0"/>
              <a:t>Sida </a:t>
            </a:r>
            <a:fld id="{33099FDE-10F8-4FC5-AE97-AC0C2A925EF5}" type="slidenum">
              <a:rPr lang="sv-SE" noProof="0"/>
              <a:pPr>
                <a:defRPr/>
              </a:pPr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69941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a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6"/>
          <p:cNvGraphicFramePr>
            <a:graphicFrameLocks noChangeAspect="1"/>
          </p:cNvGraphicFramePr>
          <p:nvPr/>
        </p:nvGraphicFramePr>
        <p:xfrm>
          <a:off x="7956550" y="6135688"/>
          <a:ext cx="8636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r:id="rId3" imgW="4317460" imgH="2311111" progId="">
                  <p:embed/>
                </p:oleObj>
              </mc:Choice>
              <mc:Fallback>
                <p:oleObj r:id="rId3" imgW="4317460" imgH="23111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6135688"/>
                        <a:ext cx="8636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ildobjekt 7" descr="First_region_ne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933450"/>
            <a:ext cx="48101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Sistabild_p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9525"/>
            <a:ext cx="9120187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78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47663" y="6192000"/>
            <a:ext cx="101917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57200" y="6444000"/>
            <a:ext cx="7416824" cy="404664"/>
          </a:xfr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57200" y="6192000"/>
            <a:ext cx="1008062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noProof="0" dirty="0"/>
              <a:t>Sida</a:t>
            </a:r>
            <a:r>
              <a:rPr lang="sv-SE" noProof="0" dirty="0" smtClean="0"/>
              <a:t> </a:t>
            </a:r>
            <a:fld id="{B0C874B2-609B-4B53-9EDA-120DCAD30F18}" type="slidenum">
              <a:rPr lang="sv-SE" noProof="0" smtClean="0"/>
              <a:pPr>
                <a:defRPr/>
              </a:pPr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26109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noProof="0" dirty="0"/>
              <a:t>Sida </a:t>
            </a:r>
            <a:fld id="{849247B1-C169-4DC7-9B36-A0FBDB602A0F}" type="slidenum">
              <a:rPr lang="sv-SE" noProof="0"/>
              <a:pPr>
                <a:defRPr/>
              </a:pPr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76304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noProof="0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noProof="0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noProof="0" dirty="0"/>
              <a:t>Sida </a:t>
            </a:r>
            <a:fld id="{7229C785-BE64-4363-9797-881E2DB8E4F6}" type="slidenum">
              <a:rPr lang="sv-SE" noProof="0"/>
              <a:pPr>
                <a:defRPr/>
              </a:pPr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0750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noProof="0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noProof="0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noProof="0" dirty="0"/>
              <a:t>Sida </a:t>
            </a:r>
            <a:fld id="{BDD81CDE-7B18-4E66-9447-44CBE7D3AED4}" type="slidenum">
              <a:rPr lang="sv-SE" noProof="0"/>
              <a:pPr>
                <a:defRPr/>
              </a:pPr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808071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noProof="0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noProof="0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noProof="0" dirty="0"/>
              <a:t>Sida </a:t>
            </a:r>
            <a:fld id="{A03BE42E-FF71-4207-BCB4-BCA78C6E67E6}" type="slidenum">
              <a:rPr lang="sv-SE" noProof="0"/>
              <a:pPr>
                <a:defRPr/>
              </a:pPr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118955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noProof="0" dirty="0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noProof="0" dirty="0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noProof="0" dirty="0"/>
              <a:t>Sida </a:t>
            </a:r>
            <a:fld id="{CD60DEAB-4D61-4960-AF0A-8F0ECF25FA0B}" type="slidenum">
              <a:rPr lang="sv-SE" noProof="0"/>
              <a:pPr>
                <a:defRPr/>
              </a:pPr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90391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noProof="0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noProof="0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noProof="0" dirty="0"/>
              <a:t>Sida </a:t>
            </a:r>
            <a:fld id="{D3882AD2-D01E-46CE-9DA4-0F79E344D563}" type="slidenum">
              <a:rPr lang="sv-SE" noProof="0"/>
              <a:pPr>
                <a:defRPr/>
              </a:pPr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97473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noProof="0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noProof="0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noProof="0" dirty="0"/>
              <a:t>Sida </a:t>
            </a:r>
            <a:fld id="{16E8A538-20E6-4B9C-8A91-00977E71E687}" type="slidenum">
              <a:rPr lang="sv-SE" noProof="0"/>
              <a:pPr>
                <a:defRPr/>
              </a:pPr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08167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547663" y="6192000"/>
            <a:ext cx="1019175" cy="215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endParaRPr lang="sv-SE" altLang="en-US" dirty="0"/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57200" y="6192000"/>
            <a:ext cx="100806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Sida </a:t>
            </a:r>
            <a:fld id="{607B8FBC-6284-49FB-99B8-BFF024E87CA4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57200" y="6444000"/>
            <a:ext cx="7427168" cy="3991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 smtClean="0"/>
            </a:lvl1pPr>
          </a:lstStyle>
          <a:p>
            <a:pPr>
              <a:defRPr/>
            </a:pPr>
            <a:r>
              <a:rPr lang="sv-SE" altLang="sv-SE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sv-SE" dirty="0">
              <a:solidFill>
                <a:srgbClr val="595959"/>
              </a:solidFill>
              <a:latin typeface="Arial (Brödtext)"/>
              <a:ea typeface="Arial (Brödtext)"/>
              <a:cs typeface="Arial (Brödtext)"/>
            </a:endParaRPr>
          </a:p>
        </p:txBody>
      </p:sp>
      <p:graphicFrame>
        <p:nvGraphicFramePr>
          <p:cNvPr id="1031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185302"/>
              </p:ext>
            </p:extLst>
          </p:nvPr>
        </p:nvGraphicFramePr>
        <p:xfrm>
          <a:off x="7956550" y="6135688"/>
          <a:ext cx="8636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r:id="rId15" imgW="4317460" imgH="2311111" progId="">
                  <p:embed/>
                </p:oleObj>
              </mc:Choice>
              <mc:Fallback>
                <p:oleObj r:id="rId15" imgW="4317460" imgH="2311111" progId="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6135688"/>
                        <a:ext cx="8636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D70032"/>
          </a:solidFill>
          <a:latin typeface="+mj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70032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70032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70032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7003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7003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7003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7003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7003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v-SE" sz="7200" dirty="0" smtClean="0"/>
              <a:t>Träff 4</a:t>
            </a:r>
            <a:endParaRPr lang="sv-SE" sz="7200" dirty="0"/>
          </a:p>
        </p:txBody>
      </p:sp>
    </p:spTree>
    <p:extLst>
      <p:ext uri="{BB962C8B-B14F-4D97-AF65-F5344CB8AC3E}">
        <p14:creationId xmlns:p14="http://schemas.microsoft.com/office/powerpoint/2010/main" val="3907008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92696"/>
            <a:ext cx="736602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7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3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v-SE" sz="7200" dirty="0" smtClean="0"/>
              <a:t>Träff 5</a:t>
            </a:r>
            <a:endParaRPr lang="sv-SE" sz="7200" dirty="0"/>
          </a:p>
        </p:txBody>
      </p:sp>
    </p:spTree>
    <p:extLst>
      <p:ext uri="{BB962C8B-B14F-4D97-AF65-F5344CB8AC3E}">
        <p14:creationId xmlns:p14="http://schemas.microsoft.com/office/powerpoint/2010/main" val="1427011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6250294" cy="2604289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751" y="2708919"/>
            <a:ext cx="2811313" cy="299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54065" y="4803666"/>
            <a:ext cx="5494731" cy="566738"/>
          </a:xfrm>
        </p:spPr>
        <p:txBody>
          <a:bodyPr/>
          <a:lstStyle/>
          <a:p>
            <a:pPr algn="ctr"/>
            <a:r>
              <a:rPr lang="sv-SE" dirty="0" smtClean="0"/>
              <a:t>Hälsocentral Möre Hotell	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305" r="16305"/>
          <a:stretch>
            <a:fillRect/>
          </a:stretch>
        </p:blipFill>
        <p:spPr>
          <a:xfrm>
            <a:off x="1554065" y="657577"/>
            <a:ext cx="5486400" cy="4114800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562397" y="5367524"/>
            <a:ext cx="5615683" cy="804862"/>
          </a:xfrm>
        </p:spPr>
        <p:txBody>
          <a:bodyPr/>
          <a:lstStyle/>
          <a:p>
            <a:pPr algn="ctr"/>
            <a:r>
              <a:rPr lang="sv-SE" dirty="0" smtClean="0"/>
              <a:t>Söderåkra Hälsocentral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0561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Hälsocentraler </a:t>
            </a:r>
            <a:r>
              <a:rPr lang="sv-SE" dirty="0" err="1" smtClean="0"/>
              <a:t>Moliljan</a:t>
            </a:r>
            <a:endParaRPr lang="sv-SE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919" r="4919"/>
          <a:stretch>
            <a:fillRect/>
          </a:stretch>
        </p:blipFill>
        <p:spPr>
          <a:xfrm>
            <a:off x="4572000" y="188640"/>
            <a:ext cx="3983899" cy="2238102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sv-SE" dirty="0" smtClean="0"/>
              <a:t>Mörlunda Hälsocentral, Hultsfreds hälsocentral,</a:t>
            </a:r>
          </a:p>
          <a:p>
            <a:pPr algn="ctr"/>
            <a:r>
              <a:rPr lang="sv-SE" dirty="0" smtClean="0"/>
              <a:t>Läkarmottagning Dorrit </a:t>
            </a:r>
            <a:r>
              <a:rPr lang="sv-SE" dirty="0" err="1" smtClean="0"/>
              <a:t>Ruge</a:t>
            </a:r>
            <a:r>
              <a:rPr lang="sv-SE" dirty="0" smtClean="0"/>
              <a:t>/ Virserums läkarhus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426742"/>
            <a:ext cx="4176464" cy="223837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33" y="211656"/>
            <a:ext cx="4176464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45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556792"/>
            <a:ext cx="2376264" cy="1151574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140968"/>
            <a:ext cx="845439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43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92696"/>
            <a:ext cx="4991100" cy="123825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555" y="2204864"/>
            <a:ext cx="2181225" cy="385762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2852936"/>
            <a:ext cx="16954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45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92696"/>
            <a:ext cx="736602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7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8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1281112"/>
            <a:ext cx="7820025" cy="4295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192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52" y="1412776"/>
            <a:ext cx="800293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9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749480" cy="363093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907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060848"/>
            <a:ext cx="3648075" cy="231457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471503"/>
            <a:ext cx="1641328" cy="180784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422217"/>
            <a:ext cx="3144948" cy="121053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88640"/>
            <a:ext cx="3487241" cy="16776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8" y="4738321"/>
            <a:ext cx="1238250" cy="176212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4476" y="5272140"/>
            <a:ext cx="2961743" cy="122830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2803" y="2420888"/>
            <a:ext cx="13811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4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v-SE" dirty="0"/>
          </a:p>
        </p:txBody>
      </p:sp>
      <p:pic>
        <p:nvPicPr>
          <p:cNvPr id="4099" name="Picture 3" descr="C:\Users\emule\AppData\Local\Microsoft\Windows\Temporary Internet Files\Content.IE5\6B1FXPD6\yellow-moon-1398303636Wr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615" y="3798827"/>
            <a:ext cx="1416769" cy="141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emule\AppData\Local\Microsoft\Windows\Temporary Internet Files\Content.IE5\TKTWSC3E\shining-sun-13622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8293"/>
            <a:ext cx="1404136" cy="140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andborste, Tandkräm, Tandvård, Ren, Tandläka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650" y="620522"/>
            <a:ext cx="1586584" cy="105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andborste, Tandkräm, Tandvård, Ren, Tandläka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650" y="4154896"/>
            <a:ext cx="1586584" cy="105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74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96752"/>
            <a:ext cx="6777653" cy="455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7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52736"/>
            <a:ext cx="6847124" cy="475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83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24744"/>
            <a:ext cx="65436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4464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1471</TotalTime>
  <Words>24</Words>
  <Application>Microsoft Office PowerPoint</Application>
  <PresentationFormat>Bildspel på skärmen (4:3)</PresentationFormat>
  <Paragraphs>12</Paragraphs>
  <Slides>19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0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Arial (Brödtext)</vt:lpstr>
      <vt:lpstr>Calibri</vt:lpstr>
      <vt:lpstr>Standardformgivning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Hälsocentral Möre Hotell </vt:lpstr>
      <vt:lpstr>Hälsocentraler Moliljan</vt:lpstr>
      <vt:lpstr>PowerPoint-presentation</vt:lpstr>
      <vt:lpstr>PowerPoint-presentation</vt:lpstr>
      <vt:lpstr>PowerPoint-presentation</vt:lpstr>
      <vt:lpstr>PowerPoint-presentation</vt:lpstr>
    </vt:vector>
  </TitlesOfParts>
  <Company>Landstinget i Kalmar län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Carolina Holmström</dc:creator>
  <cp:lastModifiedBy>Elisabet Olsson</cp:lastModifiedBy>
  <cp:revision>49</cp:revision>
  <dcterms:created xsi:type="dcterms:W3CDTF">2016-12-05T14:49:15Z</dcterms:created>
  <dcterms:modified xsi:type="dcterms:W3CDTF">2017-01-27T10:08:17Z</dcterms:modified>
</cp:coreProperties>
</file>