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82" r:id="rId2"/>
    <p:sldId id="269" r:id="rId3"/>
    <p:sldId id="270" r:id="rId4"/>
    <p:sldId id="303" r:id="rId5"/>
    <p:sldId id="291" r:id="rId6"/>
    <p:sldId id="292" r:id="rId7"/>
    <p:sldId id="289" r:id="rId8"/>
    <p:sldId id="290" r:id="rId9"/>
    <p:sldId id="294" r:id="rId10"/>
    <p:sldId id="306" r:id="rId11"/>
    <p:sldId id="272" r:id="rId12"/>
    <p:sldId id="283" r:id="rId13"/>
    <p:sldId id="276" r:id="rId14"/>
    <p:sldId id="297" r:id="rId15"/>
    <p:sldId id="296" r:id="rId16"/>
    <p:sldId id="284" r:id="rId17"/>
    <p:sldId id="285" r:id="rId18"/>
    <p:sldId id="307" r:id="rId19"/>
    <p:sldId id="275" r:id="rId20"/>
  </p:sldIdLst>
  <p:sldSz cx="9144000" cy="6858000" type="screen4x3"/>
  <p:notesSz cx="6858000" cy="9144000"/>
  <p:defaultTextStyle>
    <a:defPPr>
      <a:defRPr lang="sv-S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0032"/>
    <a:srgbClr val="595959"/>
    <a:srgbClr val="B50900"/>
    <a:srgbClr val="7F1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4926" autoAdjust="0"/>
    <p:restoredTop sz="94660"/>
  </p:normalViewPr>
  <p:slideViewPr>
    <p:cSldViewPr>
      <p:cViewPr varScale="1">
        <p:scale>
          <a:sx n="74" d="100"/>
          <a:sy n="74" d="100"/>
        </p:scale>
        <p:origin x="1290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58" d="100"/>
          <a:sy n="58" d="100"/>
        </p:scale>
        <p:origin x="-2964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8EB508-7110-4956-A085-7A9615CEEF80}" type="datetimeFigureOut">
              <a:rPr lang="sv-SE" smtClean="0"/>
              <a:t>2017-01-27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D7D0D1-9849-4954-9EC7-E02616017CE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169448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5D9E02D-6F64-44D9-B039-2D7AA206FA21}" type="datetimeFigureOut">
              <a:rPr lang="sv-SE"/>
              <a:pPr>
                <a:defRPr/>
              </a:pPr>
              <a:t>2017-01-27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sv-SE" noProof="0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noProof="0" smtClean="0"/>
              <a:t>Klicka här för att ändra format på bakgrundstexten</a:t>
            </a:r>
          </a:p>
          <a:p>
            <a:pPr lvl="1"/>
            <a:r>
              <a:rPr lang="sv-SE" noProof="0" smtClean="0"/>
              <a:t>Nivå två</a:t>
            </a:r>
          </a:p>
          <a:p>
            <a:pPr lvl="2"/>
            <a:r>
              <a:rPr lang="sv-SE" noProof="0" smtClean="0"/>
              <a:t>Nivå tre</a:t>
            </a:r>
          </a:p>
          <a:p>
            <a:pPr lvl="3"/>
            <a:r>
              <a:rPr lang="sv-SE" noProof="0" smtClean="0"/>
              <a:t>Nivå fyra</a:t>
            </a:r>
          </a:p>
          <a:p>
            <a:pPr lvl="4"/>
            <a:r>
              <a:rPr lang="sv-SE" noProof="0" smtClean="0"/>
              <a:t>Nivå fem</a:t>
            </a:r>
            <a:endParaRPr lang="sv-SE" noProof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9387D5F5-04E0-4E02-80F5-0658861767BB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996780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47F13C-1881-4591-8F64-812F5ECE0364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311661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6"/>
          <p:cNvGraphicFramePr>
            <a:graphicFrameLocks noChangeAspect="1"/>
          </p:cNvGraphicFramePr>
          <p:nvPr/>
        </p:nvGraphicFramePr>
        <p:xfrm>
          <a:off x="7956550" y="6135688"/>
          <a:ext cx="863600" cy="461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3" r:id="rId3" imgW="4317460" imgH="2311111" progId="">
                  <p:embed/>
                </p:oleObj>
              </mc:Choice>
              <mc:Fallback>
                <p:oleObj r:id="rId3" imgW="4317460" imgH="2311111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56550" y="6135688"/>
                        <a:ext cx="863600" cy="4619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7" descr="bubbla_ppt_c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31" t="4640" r="9592" b="6174"/>
          <a:stretch>
            <a:fillRect/>
          </a:stretch>
        </p:blipFill>
        <p:spPr bwMode="auto">
          <a:xfrm>
            <a:off x="34925" y="53975"/>
            <a:ext cx="9036050" cy="668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8" descr="LT_kalmar_ne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175" y="403225"/>
            <a:ext cx="1081088" cy="57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972000" y="2340000"/>
            <a:ext cx="7200000" cy="579600"/>
          </a:xfrm>
        </p:spPr>
        <p:txBody>
          <a:bodyPr anchor="b">
            <a:spAutoFit/>
          </a:bodyPr>
          <a:lstStyle>
            <a:lvl1pPr>
              <a:defRPr sz="3200" b="1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972000" y="2916000"/>
            <a:ext cx="7200000" cy="1080000"/>
          </a:xfrm>
        </p:spPr>
        <p:txBody>
          <a:bodyPr>
            <a:sp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624075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sv-SE" noProof="0" smtClean="0"/>
              <a:t>Klicka här för att ändra format</a:t>
            </a:r>
            <a:endParaRPr lang="sv-SE" noProof="0" dirty="0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sv-SE" noProof="0" smtClean="0"/>
              <a:t>Klicka här för att ändra format på bakgrundstexten</a:t>
            </a:r>
          </a:p>
          <a:p>
            <a:pPr lvl="1"/>
            <a:r>
              <a:rPr lang="sv-SE" noProof="0" smtClean="0"/>
              <a:t>Nivå två</a:t>
            </a:r>
          </a:p>
          <a:p>
            <a:pPr lvl="2"/>
            <a:r>
              <a:rPr lang="sv-SE" noProof="0" smtClean="0"/>
              <a:t>Nivå tre</a:t>
            </a:r>
          </a:p>
          <a:p>
            <a:pPr lvl="3"/>
            <a:r>
              <a:rPr lang="sv-SE" noProof="0" smtClean="0"/>
              <a:t>Nivå fyra</a:t>
            </a:r>
          </a:p>
          <a:p>
            <a:pPr lvl="4"/>
            <a:r>
              <a:rPr lang="sv-SE" noProof="0" smtClean="0"/>
              <a:t>Nivå fem</a:t>
            </a:r>
            <a:endParaRPr lang="sv-SE" noProof="0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altLang="en-US" noProof="0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altLang="sv-SE" dirty="0" smtClean="0">
                <a:solidFill>
                  <a:srgbClr val="595959"/>
                </a:solidFill>
                <a:latin typeface="Arial (Brödtext)"/>
                <a:ea typeface="Arial (Brödtext)"/>
                <a:cs typeface="Arial (Brödtext)"/>
              </a:rPr>
              <a:t>Arbetsplats X, 2011-07-04, Namn Efternamn, Ltkalmar.se</a:t>
            </a:r>
            <a:endParaRPr lang="sv-SE" altLang="en-US" noProof="0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noProof="0" dirty="0"/>
              <a:t>Sida </a:t>
            </a:r>
            <a:fld id="{BDD70850-E592-4784-BBE6-030366639C61}" type="slidenum">
              <a:rPr lang="sv-SE" noProof="0"/>
              <a:pPr>
                <a:defRPr/>
              </a:pPr>
              <a:t>‹#›</a:t>
            </a:fld>
            <a:endParaRPr lang="sv-SE" noProof="0" dirty="0"/>
          </a:p>
        </p:txBody>
      </p:sp>
    </p:spTree>
    <p:extLst>
      <p:ext uri="{BB962C8B-B14F-4D97-AF65-F5344CB8AC3E}">
        <p14:creationId xmlns:p14="http://schemas.microsoft.com/office/powerpoint/2010/main" val="42105088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 noProof="0" smtClean="0"/>
              <a:t>Klicka här för att ändra format</a:t>
            </a:r>
            <a:endParaRPr lang="sv-SE" noProof="0" dirty="0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 noProof="0" smtClean="0"/>
              <a:t>Klicka här för att ändra format på bakgrundstexten</a:t>
            </a:r>
          </a:p>
          <a:p>
            <a:pPr lvl="1"/>
            <a:r>
              <a:rPr lang="sv-SE" noProof="0" smtClean="0"/>
              <a:t>Nivå två</a:t>
            </a:r>
          </a:p>
          <a:p>
            <a:pPr lvl="2"/>
            <a:r>
              <a:rPr lang="sv-SE" noProof="0" smtClean="0"/>
              <a:t>Nivå tre</a:t>
            </a:r>
          </a:p>
          <a:p>
            <a:pPr lvl="3"/>
            <a:r>
              <a:rPr lang="sv-SE" noProof="0" smtClean="0"/>
              <a:t>Nivå fyra</a:t>
            </a:r>
          </a:p>
          <a:p>
            <a:pPr lvl="4"/>
            <a:r>
              <a:rPr lang="sv-SE" noProof="0" smtClean="0"/>
              <a:t>Nivå fem</a:t>
            </a:r>
            <a:endParaRPr lang="sv-SE" noProof="0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altLang="en-US" noProof="0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altLang="sv-SE" dirty="0" smtClean="0">
                <a:solidFill>
                  <a:srgbClr val="595959"/>
                </a:solidFill>
                <a:latin typeface="Arial (Brödtext)"/>
                <a:ea typeface="Arial (Brödtext)"/>
                <a:cs typeface="Arial (Brödtext)"/>
              </a:rPr>
              <a:t>Arbetsplats X, 2011-07-04, Namn Efternamn, Ltkalmar.se</a:t>
            </a:r>
            <a:endParaRPr lang="sv-SE" altLang="en-US" noProof="0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noProof="0" dirty="0"/>
              <a:t>Sida </a:t>
            </a:r>
            <a:fld id="{33099FDE-10F8-4FC5-AE97-AC0C2A925EF5}" type="slidenum">
              <a:rPr lang="sv-SE" noProof="0"/>
              <a:pPr>
                <a:defRPr/>
              </a:pPr>
              <a:t>‹#›</a:t>
            </a:fld>
            <a:endParaRPr lang="sv-SE" noProof="0" dirty="0"/>
          </a:p>
        </p:txBody>
      </p:sp>
    </p:spTree>
    <p:extLst>
      <p:ext uri="{BB962C8B-B14F-4D97-AF65-F5344CB8AC3E}">
        <p14:creationId xmlns:p14="http://schemas.microsoft.com/office/powerpoint/2010/main" val="269941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sta 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6"/>
          <p:cNvGraphicFramePr>
            <a:graphicFrameLocks noChangeAspect="1"/>
          </p:cNvGraphicFramePr>
          <p:nvPr/>
        </p:nvGraphicFramePr>
        <p:xfrm>
          <a:off x="7956550" y="6135688"/>
          <a:ext cx="863600" cy="461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47" r:id="rId3" imgW="4317460" imgH="2311111" progId="">
                  <p:embed/>
                </p:oleObj>
              </mc:Choice>
              <mc:Fallback>
                <p:oleObj r:id="rId3" imgW="4317460" imgH="2311111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56550" y="6135688"/>
                        <a:ext cx="863600" cy="4619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Bildobjekt 7" descr="First_region_neg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6938" y="933450"/>
            <a:ext cx="4810125" cy="499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5" descr="Sistabild_ppt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9525"/>
            <a:ext cx="9120187" cy="683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427852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sv-SE" noProof="0" smtClean="0"/>
              <a:t>Klicka här för att ändra format</a:t>
            </a:r>
            <a:endParaRPr lang="sv-SE" noProof="0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sv-SE" noProof="0" smtClean="0"/>
              <a:t>Klicka här för att ändra format på bakgrundstexten</a:t>
            </a:r>
          </a:p>
          <a:p>
            <a:pPr lvl="1"/>
            <a:r>
              <a:rPr lang="sv-SE" noProof="0" smtClean="0"/>
              <a:t>Nivå två</a:t>
            </a:r>
          </a:p>
          <a:p>
            <a:pPr lvl="2"/>
            <a:r>
              <a:rPr lang="sv-SE" noProof="0" smtClean="0"/>
              <a:t>Nivå tre</a:t>
            </a:r>
          </a:p>
          <a:p>
            <a:pPr lvl="3"/>
            <a:r>
              <a:rPr lang="sv-SE" noProof="0" smtClean="0"/>
              <a:t>Nivå fyra</a:t>
            </a:r>
          </a:p>
          <a:p>
            <a:pPr lvl="4"/>
            <a:r>
              <a:rPr lang="sv-SE" noProof="0" smtClean="0"/>
              <a:t>Nivå fem</a:t>
            </a:r>
            <a:endParaRPr lang="sv-SE" noProof="0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1547663" y="6192000"/>
            <a:ext cx="1019175" cy="2159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altLang="en-US" noProof="0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457200" y="6444000"/>
            <a:ext cx="7416824" cy="404664"/>
          </a:xfrm>
        </p:spPr>
        <p:txBody>
          <a:bodyPr/>
          <a:lstStyle>
            <a:lvl1pPr>
              <a:defRPr/>
            </a:lvl1pPr>
          </a:lstStyle>
          <a:p>
            <a:pPr algn="l">
              <a:defRPr/>
            </a:pPr>
            <a:r>
              <a:rPr lang="sv-SE" altLang="sv-SE" dirty="0" smtClean="0">
                <a:solidFill>
                  <a:srgbClr val="595959"/>
                </a:solidFill>
                <a:latin typeface="Arial (Brödtext)"/>
                <a:ea typeface="Arial (Brödtext)"/>
                <a:cs typeface="Arial (Brödtext)"/>
              </a:rPr>
              <a:t>Arbetsplats X, 2011-07-04, Namn Efternamn, Ltkalmar.se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457200" y="6192000"/>
            <a:ext cx="1008062" cy="2159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noProof="0" dirty="0"/>
              <a:t>Sida</a:t>
            </a:r>
            <a:r>
              <a:rPr lang="sv-SE" noProof="0" dirty="0" smtClean="0"/>
              <a:t> </a:t>
            </a:r>
            <a:fld id="{B0C874B2-609B-4B53-9EDA-120DCAD30F18}" type="slidenum">
              <a:rPr lang="sv-SE" noProof="0" smtClean="0"/>
              <a:pPr>
                <a:defRPr/>
              </a:pPr>
              <a:t>‹#›</a:t>
            </a:fld>
            <a:endParaRPr lang="sv-SE" noProof="0" dirty="0"/>
          </a:p>
        </p:txBody>
      </p:sp>
    </p:spTree>
    <p:extLst>
      <p:ext uri="{BB962C8B-B14F-4D97-AF65-F5344CB8AC3E}">
        <p14:creationId xmlns:p14="http://schemas.microsoft.com/office/powerpoint/2010/main" val="12610964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noProof="0" smtClean="0"/>
              <a:t>Klicka här för att ändra format</a:t>
            </a:r>
            <a:endParaRPr lang="sv-SE" noProof="0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noProof="0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altLang="en-US" noProof="0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altLang="sv-SE" dirty="0" smtClean="0">
                <a:solidFill>
                  <a:srgbClr val="595959"/>
                </a:solidFill>
                <a:latin typeface="Arial (Brödtext)"/>
                <a:ea typeface="Arial (Brödtext)"/>
                <a:cs typeface="Arial (Brödtext)"/>
              </a:rPr>
              <a:t>Arbetsplats X, 2011-07-04, Namn Efternamn, Ltkalmar.se</a:t>
            </a:r>
            <a:endParaRPr lang="sv-SE" altLang="en-US" noProof="0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noProof="0" dirty="0"/>
              <a:t>Sida </a:t>
            </a:r>
            <a:fld id="{849247B1-C169-4DC7-9B36-A0FBDB602A0F}" type="slidenum">
              <a:rPr lang="sv-SE" noProof="0"/>
              <a:pPr>
                <a:defRPr/>
              </a:pPr>
              <a:t>‹#›</a:t>
            </a:fld>
            <a:endParaRPr lang="sv-SE" noProof="0" dirty="0"/>
          </a:p>
        </p:txBody>
      </p:sp>
    </p:spTree>
    <p:extLst>
      <p:ext uri="{BB962C8B-B14F-4D97-AF65-F5344CB8AC3E}">
        <p14:creationId xmlns:p14="http://schemas.microsoft.com/office/powerpoint/2010/main" val="763046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sv-SE" noProof="0" smtClean="0"/>
              <a:t>Klicka här för att ändra format</a:t>
            </a:r>
            <a:endParaRPr lang="sv-SE" noProof="0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noProof="0" smtClean="0"/>
              <a:t>Klicka här för att ändra format på bakgrundstexten</a:t>
            </a:r>
          </a:p>
          <a:p>
            <a:pPr lvl="1"/>
            <a:r>
              <a:rPr lang="sv-SE" noProof="0" smtClean="0"/>
              <a:t>Nivå två</a:t>
            </a:r>
          </a:p>
          <a:p>
            <a:pPr lvl="2"/>
            <a:r>
              <a:rPr lang="sv-SE" noProof="0" smtClean="0"/>
              <a:t>Nivå tre</a:t>
            </a:r>
          </a:p>
          <a:p>
            <a:pPr lvl="3"/>
            <a:r>
              <a:rPr lang="sv-SE" noProof="0" smtClean="0"/>
              <a:t>Nivå fyra</a:t>
            </a:r>
          </a:p>
          <a:p>
            <a:pPr lvl="4"/>
            <a:r>
              <a:rPr lang="sv-SE" noProof="0" smtClean="0"/>
              <a:t>Nivå fem</a:t>
            </a:r>
            <a:endParaRPr lang="sv-SE" noProof="0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noProof="0" smtClean="0"/>
              <a:t>Klicka här för att ändra format på bakgrundstexten</a:t>
            </a:r>
          </a:p>
          <a:p>
            <a:pPr lvl="1"/>
            <a:r>
              <a:rPr lang="sv-SE" noProof="0" smtClean="0"/>
              <a:t>Nivå två</a:t>
            </a:r>
          </a:p>
          <a:p>
            <a:pPr lvl="2"/>
            <a:r>
              <a:rPr lang="sv-SE" noProof="0" smtClean="0"/>
              <a:t>Nivå tre</a:t>
            </a:r>
          </a:p>
          <a:p>
            <a:pPr lvl="3"/>
            <a:r>
              <a:rPr lang="sv-SE" noProof="0" smtClean="0"/>
              <a:t>Nivå fyra</a:t>
            </a:r>
          </a:p>
          <a:p>
            <a:pPr lvl="4"/>
            <a:r>
              <a:rPr lang="sv-SE" noProof="0" smtClean="0"/>
              <a:t>Nivå fem</a:t>
            </a:r>
            <a:endParaRPr lang="sv-SE" noProof="0" dirty="0"/>
          </a:p>
        </p:txBody>
      </p:sp>
      <p:sp>
        <p:nvSpPr>
          <p:cNvPr id="5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altLang="en-US" noProof="0" dirty="0"/>
          </a:p>
        </p:txBody>
      </p:sp>
      <p:sp>
        <p:nvSpPr>
          <p:cNvPr id="6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altLang="sv-SE" dirty="0" smtClean="0">
                <a:solidFill>
                  <a:srgbClr val="595959"/>
                </a:solidFill>
                <a:latin typeface="Arial (Brödtext)"/>
                <a:ea typeface="Arial (Brödtext)"/>
                <a:cs typeface="Arial (Brödtext)"/>
              </a:rPr>
              <a:t>Arbetsplats X, 2011-07-04, Namn Efternamn, Ltkalmar.se</a:t>
            </a:r>
            <a:endParaRPr lang="sv-SE" altLang="en-US" noProof="0" dirty="0"/>
          </a:p>
        </p:txBody>
      </p:sp>
      <p:sp>
        <p:nvSpPr>
          <p:cNvPr id="7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noProof="0" dirty="0"/>
              <a:t>Sida </a:t>
            </a:r>
            <a:fld id="{7229C785-BE64-4363-9797-881E2DB8E4F6}" type="slidenum">
              <a:rPr lang="sv-SE" noProof="0"/>
              <a:pPr>
                <a:defRPr/>
              </a:pPr>
              <a:t>‹#›</a:t>
            </a:fld>
            <a:endParaRPr lang="sv-SE" noProof="0" dirty="0"/>
          </a:p>
        </p:txBody>
      </p:sp>
    </p:spTree>
    <p:extLst>
      <p:ext uri="{BB962C8B-B14F-4D97-AF65-F5344CB8AC3E}">
        <p14:creationId xmlns:p14="http://schemas.microsoft.com/office/powerpoint/2010/main" val="36075069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sv-SE" noProof="0" smtClean="0"/>
              <a:t>Klicka här för att ändra format</a:t>
            </a:r>
            <a:endParaRPr lang="sv-SE" noProof="0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noProof="0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noProof="0" smtClean="0"/>
              <a:t>Klicka här för att ändra format på bakgrundstexten</a:t>
            </a:r>
          </a:p>
          <a:p>
            <a:pPr lvl="1"/>
            <a:r>
              <a:rPr lang="sv-SE" noProof="0" smtClean="0"/>
              <a:t>Nivå två</a:t>
            </a:r>
          </a:p>
          <a:p>
            <a:pPr lvl="2"/>
            <a:r>
              <a:rPr lang="sv-SE" noProof="0" smtClean="0"/>
              <a:t>Nivå tre</a:t>
            </a:r>
          </a:p>
          <a:p>
            <a:pPr lvl="3"/>
            <a:r>
              <a:rPr lang="sv-SE" noProof="0" smtClean="0"/>
              <a:t>Nivå fyra</a:t>
            </a:r>
          </a:p>
          <a:p>
            <a:pPr lvl="4"/>
            <a:r>
              <a:rPr lang="sv-SE" noProof="0" smtClean="0"/>
              <a:t>Nivå fem</a:t>
            </a:r>
            <a:endParaRPr lang="sv-SE" noProof="0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noProof="0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noProof="0" smtClean="0"/>
              <a:t>Klicka här för att ändra format på bakgrundstexten</a:t>
            </a:r>
          </a:p>
          <a:p>
            <a:pPr lvl="1"/>
            <a:r>
              <a:rPr lang="sv-SE" noProof="0" smtClean="0"/>
              <a:t>Nivå två</a:t>
            </a:r>
          </a:p>
          <a:p>
            <a:pPr lvl="2"/>
            <a:r>
              <a:rPr lang="sv-SE" noProof="0" smtClean="0"/>
              <a:t>Nivå tre</a:t>
            </a:r>
          </a:p>
          <a:p>
            <a:pPr lvl="3"/>
            <a:r>
              <a:rPr lang="sv-SE" noProof="0" smtClean="0"/>
              <a:t>Nivå fyra</a:t>
            </a:r>
          </a:p>
          <a:p>
            <a:pPr lvl="4"/>
            <a:r>
              <a:rPr lang="sv-SE" noProof="0" smtClean="0"/>
              <a:t>Nivå fem</a:t>
            </a:r>
            <a:endParaRPr lang="sv-SE" noProof="0" dirty="0"/>
          </a:p>
        </p:txBody>
      </p:sp>
      <p:sp>
        <p:nvSpPr>
          <p:cNvPr id="7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altLang="en-US" noProof="0" dirty="0"/>
          </a:p>
        </p:txBody>
      </p:sp>
      <p:sp>
        <p:nvSpPr>
          <p:cNvPr id="8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altLang="sv-SE" dirty="0" smtClean="0">
                <a:solidFill>
                  <a:srgbClr val="595959"/>
                </a:solidFill>
                <a:latin typeface="Arial (Brödtext)"/>
                <a:ea typeface="Arial (Brödtext)"/>
                <a:cs typeface="Arial (Brödtext)"/>
              </a:rPr>
              <a:t>Arbetsplats X, 2011-07-04, Namn Efternamn, Ltkalmar.se</a:t>
            </a:r>
            <a:endParaRPr lang="sv-SE" altLang="en-US" noProof="0" dirty="0"/>
          </a:p>
        </p:txBody>
      </p:sp>
      <p:sp>
        <p:nvSpPr>
          <p:cNvPr id="9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noProof="0" dirty="0"/>
              <a:t>Sida </a:t>
            </a:r>
            <a:fld id="{BDD81CDE-7B18-4E66-9447-44CBE7D3AED4}" type="slidenum">
              <a:rPr lang="sv-SE" noProof="0"/>
              <a:pPr>
                <a:defRPr/>
              </a:pPr>
              <a:t>‹#›</a:t>
            </a:fld>
            <a:endParaRPr lang="sv-SE" noProof="0" dirty="0"/>
          </a:p>
        </p:txBody>
      </p:sp>
    </p:spTree>
    <p:extLst>
      <p:ext uri="{BB962C8B-B14F-4D97-AF65-F5344CB8AC3E}">
        <p14:creationId xmlns:p14="http://schemas.microsoft.com/office/powerpoint/2010/main" val="3808071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sv-SE" noProof="0" smtClean="0"/>
              <a:t>Klicka här för att ändra format</a:t>
            </a:r>
            <a:endParaRPr lang="sv-SE" noProof="0" dirty="0"/>
          </a:p>
        </p:txBody>
      </p:sp>
      <p:sp>
        <p:nvSpPr>
          <p:cNvPr id="3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altLang="en-US" noProof="0" dirty="0"/>
          </a:p>
        </p:txBody>
      </p:sp>
      <p:sp>
        <p:nvSpPr>
          <p:cNvPr id="4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altLang="sv-SE" dirty="0" smtClean="0">
                <a:solidFill>
                  <a:srgbClr val="595959"/>
                </a:solidFill>
                <a:latin typeface="Arial (Brödtext)"/>
                <a:ea typeface="Arial (Brödtext)"/>
                <a:cs typeface="Arial (Brödtext)"/>
              </a:rPr>
              <a:t>Arbetsplats X, 2011-07-04, Namn Efternamn, Ltkalmar.se</a:t>
            </a:r>
            <a:endParaRPr lang="sv-SE" altLang="en-US" noProof="0" dirty="0"/>
          </a:p>
        </p:txBody>
      </p:sp>
      <p:sp>
        <p:nvSpPr>
          <p:cNvPr id="5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noProof="0" dirty="0"/>
              <a:t>Sida </a:t>
            </a:r>
            <a:fld id="{A03BE42E-FF71-4207-BCB4-BCA78C6E67E6}" type="slidenum">
              <a:rPr lang="sv-SE" noProof="0"/>
              <a:pPr>
                <a:defRPr/>
              </a:pPr>
              <a:t>‹#›</a:t>
            </a:fld>
            <a:endParaRPr lang="sv-SE" noProof="0" dirty="0"/>
          </a:p>
        </p:txBody>
      </p:sp>
    </p:spTree>
    <p:extLst>
      <p:ext uri="{BB962C8B-B14F-4D97-AF65-F5344CB8AC3E}">
        <p14:creationId xmlns:p14="http://schemas.microsoft.com/office/powerpoint/2010/main" val="31189554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altLang="en-US" noProof="0" dirty="0"/>
          </a:p>
        </p:txBody>
      </p:sp>
      <p:sp>
        <p:nvSpPr>
          <p:cNvPr id="3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altLang="sv-SE" dirty="0" smtClean="0">
                <a:solidFill>
                  <a:srgbClr val="595959"/>
                </a:solidFill>
                <a:latin typeface="Arial (Brödtext)"/>
                <a:ea typeface="Arial (Brödtext)"/>
                <a:cs typeface="Arial (Brödtext)"/>
              </a:rPr>
              <a:t>Arbetsplats X, 2011-07-04, Namn Efternamn, Ltkalmar.se</a:t>
            </a:r>
            <a:endParaRPr lang="sv-SE" altLang="en-US" noProof="0" dirty="0"/>
          </a:p>
        </p:txBody>
      </p:sp>
      <p:sp>
        <p:nvSpPr>
          <p:cNvPr id="4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noProof="0" dirty="0"/>
              <a:t>Sida </a:t>
            </a:r>
            <a:fld id="{CD60DEAB-4D61-4960-AF0A-8F0ECF25FA0B}" type="slidenum">
              <a:rPr lang="sv-SE" noProof="0"/>
              <a:pPr>
                <a:defRPr/>
              </a:pPr>
              <a:t>‹#›</a:t>
            </a:fld>
            <a:endParaRPr lang="sv-SE" noProof="0" dirty="0"/>
          </a:p>
        </p:txBody>
      </p:sp>
    </p:spTree>
    <p:extLst>
      <p:ext uri="{BB962C8B-B14F-4D97-AF65-F5344CB8AC3E}">
        <p14:creationId xmlns:p14="http://schemas.microsoft.com/office/powerpoint/2010/main" val="29039167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noProof="0" smtClean="0"/>
              <a:t>Klicka här för att ändra format</a:t>
            </a:r>
            <a:endParaRPr lang="sv-SE" noProof="0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noProof="0" smtClean="0"/>
              <a:t>Klicka här för att ändra format på bakgrundstexten</a:t>
            </a:r>
          </a:p>
          <a:p>
            <a:pPr lvl="1"/>
            <a:r>
              <a:rPr lang="sv-SE" noProof="0" smtClean="0"/>
              <a:t>Nivå två</a:t>
            </a:r>
          </a:p>
          <a:p>
            <a:pPr lvl="2"/>
            <a:r>
              <a:rPr lang="sv-SE" noProof="0" smtClean="0"/>
              <a:t>Nivå tre</a:t>
            </a:r>
          </a:p>
          <a:p>
            <a:pPr lvl="3"/>
            <a:r>
              <a:rPr lang="sv-SE" noProof="0" smtClean="0"/>
              <a:t>Nivå fyra</a:t>
            </a:r>
          </a:p>
          <a:p>
            <a:pPr lvl="4"/>
            <a:r>
              <a:rPr lang="sv-SE" noProof="0" smtClean="0"/>
              <a:t>Nivå fem</a:t>
            </a:r>
            <a:endParaRPr lang="sv-SE" noProof="0" dirty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noProof="0" smtClean="0"/>
              <a:t>Klicka här för att ändra format på bakgrundstexten</a:t>
            </a:r>
          </a:p>
        </p:txBody>
      </p:sp>
      <p:sp>
        <p:nvSpPr>
          <p:cNvPr id="5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altLang="en-US" noProof="0" dirty="0"/>
          </a:p>
        </p:txBody>
      </p:sp>
      <p:sp>
        <p:nvSpPr>
          <p:cNvPr id="6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altLang="sv-SE" dirty="0" smtClean="0">
                <a:solidFill>
                  <a:srgbClr val="595959"/>
                </a:solidFill>
                <a:latin typeface="Arial (Brödtext)"/>
                <a:ea typeface="Arial (Brödtext)"/>
                <a:cs typeface="Arial (Brödtext)"/>
              </a:rPr>
              <a:t>Arbetsplats X, 2011-07-04, Namn Efternamn, Ltkalmar.se</a:t>
            </a:r>
            <a:endParaRPr lang="sv-SE" altLang="en-US" noProof="0" dirty="0"/>
          </a:p>
        </p:txBody>
      </p:sp>
      <p:sp>
        <p:nvSpPr>
          <p:cNvPr id="7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noProof="0" dirty="0"/>
              <a:t>Sida </a:t>
            </a:r>
            <a:fld id="{D3882AD2-D01E-46CE-9DA4-0F79E344D563}" type="slidenum">
              <a:rPr lang="sv-SE" noProof="0"/>
              <a:pPr>
                <a:defRPr/>
              </a:pPr>
              <a:t>‹#›</a:t>
            </a:fld>
            <a:endParaRPr lang="sv-SE" noProof="0" dirty="0"/>
          </a:p>
        </p:txBody>
      </p:sp>
    </p:spTree>
    <p:extLst>
      <p:ext uri="{BB962C8B-B14F-4D97-AF65-F5344CB8AC3E}">
        <p14:creationId xmlns:p14="http://schemas.microsoft.com/office/powerpoint/2010/main" val="1974733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noProof="0" smtClean="0"/>
              <a:t>Klicka här för att ändra format</a:t>
            </a:r>
            <a:endParaRPr lang="sv-SE" noProof="0" dirty="0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sv-SE" noProof="0" smtClean="0"/>
              <a:t>Klicka på ikonen för att lägga till en bild</a:t>
            </a:r>
            <a:endParaRPr lang="sv-SE" noProof="0" dirty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noProof="0" smtClean="0"/>
              <a:t>Klicka här för att ändra format på bakgrundstexten</a:t>
            </a:r>
          </a:p>
        </p:txBody>
      </p:sp>
      <p:sp>
        <p:nvSpPr>
          <p:cNvPr id="5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altLang="en-US" noProof="0" dirty="0"/>
          </a:p>
        </p:txBody>
      </p:sp>
      <p:sp>
        <p:nvSpPr>
          <p:cNvPr id="6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altLang="sv-SE" dirty="0" smtClean="0">
                <a:solidFill>
                  <a:srgbClr val="595959"/>
                </a:solidFill>
                <a:latin typeface="Arial (Brödtext)"/>
                <a:ea typeface="Arial (Brödtext)"/>
                <a:cs typeface="Arial (Brödtext)"/>
              </a:rPr>
              <a:t>Arbetsplats X, 2011-07-04, Namn Efternamn, Ltkalmar.se</a:t>
            </a:r>
            <a:endParaRPr lang="sv-SE" altLang="en-US" noProof="0" dirty="0"/>
          </a:p>
        </p:txBody>
      </p:sp>
      <p:sp>
        <p:nvSpPr>
          <p:cNvPr id="7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noProof="0" dirty="0"/>
              <a:t>Sida </a:t>
            </a:r>
            <a:fld id="{16E8A538-20E6-4B9C-8A91-00977E71E687}" type="slidenum">
              <a:rPr lang="sv-SE" noProof="0"/>
              <a:pPr>
                <a:defRPr/>
              </a:pPr>
              <a:t>‹#›</a:t>
            </a:fld>
            <a:endParaRPr lang="sv-SE" noProof="0" dirty="0"/>
          </a:p>
        </p:txBody>
      </p:sp>
    </p:spTree>
    <p:extLst>
      <p:ext uri="{BB962C8B-B14F-4D97-AF65-F5344CB8AC3E}">
        <p14:creationId xmlns:p14="http://schemas.microsoft.com/office/powerpoint/2010/main" val="4081675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vmlDrawing" Target="../drawings/vmlDrawing1.v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Platshållare för rubrik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en-US" smtClean="0"/>
              <a:t>Klicka här för att ändra 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1547663" y="6192000"/>
            <a:ext cx="1019175" cy="2159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900" smtClean="0">
                <a:solidFill>
                  <a:srgbClr val="595959"/>
                </a:solidFill>
              </a:defRPr>
            </a:lvl1pPr>
          </a:lstStyle>
          <a:p>
            <a:pPr>
              <a:defRPr/>
            </a:pPr>
            <a:endParaRPr lang="sv-SE" altLang="en-US" dirty="0"/>
          </a:p>
        </p:txBody>
      </p:sp>
      <p:sp>
        <p:nvSpPr>
          <p:cNvPr id="1027" name="Platshållare för tex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en-US" smtClean="0"/>
              <a:t>Klicka här för att ändra format på bakgrundstexten</a:t>
            </a:r>
          </a:p>
          <a:p>
            <a:pPr lvl="1"/>
            <a:r>
              <a:rPr lang="sv-SE" altLang="en-US" smtClean="0"/>
              <a:t>Nivå två</a:t>
            </a:r>
          </a:p>
          <a:p>
            <a:pPr lvl="2"/>
            <a:r>
              <a:rPr lang="sv-SE" altLang="en-US" smtClean="0"/>
              <a:t>Nivå tre</a:t>
            </a:r>
          </a:p>
          <a:p>
            <a:pPr lvl="3"/>
            <a:r>
              <a:rPr lang="sv-SE" altLang="en-US" smtClean="0"/>
              <a:t>Nivå fyra</a:t>
            </a:r>
          </a:p>
          <a:p>
            <a:pPr lvl="4"/>
            <a:r>
              <a:rPr lang="sv-SE" altLang="en-US" smtClean="0"/>
              <a:t>Nivå fem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457200" y="6192000"/>
            <a:ext cx="1008062" cy="2159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>
                <a:solidFill>
                  <a:srgbClr val="59595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sv-SE" smtClean="0"/>
              <a:t>Sida </a:t>
            </a:r>
            <a:fld id="{607B8FBC-6284-49FB-99B8-BFF024E87CA4}" type="slidenum">
              <a:rPr lang="sv-SE" smtClean="0"/>
              <a:pPr>
                <a:defRPr/>
              </a:pPr>
              <a:t>‹#›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57200" y="6444000"/>
            <a:ext cx="7427168" cy="3991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900" smtClean="0"/>
            </a:lvl1pPr>
          </a:lstStyle>
          <a:p>
            <a:pPr>
              <a:defRPr/>
            </a:pPr>
            <a:r>
              <a:rPr lang="sv-SE" altLang="sv-SE" smtClean="0">
                <a:solidFill>
                  <a:srgbClr val="595959"/>
                </a:solidFill>
                <a:latin typeface="Arial (Brödtext)"/>
                <a:ea typeface="Arial (Brödtext)"/>
                <a:cs typeface="Arial (Brödtext)"/>
              </a:rPr>
              <a:t>Arbetsplats X, 2011-07-04, Namn Efternamn, Ltkalmar.se</a:t>
            </a:r>
            <a:endParaRPr lang="sv-SE" altLang="sv-SE" dirty="0">
              <a:solidFill>
                <a:srgbClr val="595959"/>
              </a:solidFill>
              <a:latin typeface="Arial (Brödtext)"/>
              <a:ea typeface="Arial (Brödtext)"/>
              <a:cs typeface="Arial (Brödtext)"/>
            </a:endParaRPr>
          </a:p>
        </p:txBody>
      </p:sp>
      <p:graphicFrame>
        <p:nvGraphicFramePr>
          <p:cNvPr id="1031" name="Objek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47185302"/>
              </p:ext>
            </p:extLst>
          </p:nvPr>
        </p:nvGraphicFramePr>
        <p:xfrm>
          <a:off x="7956550" y="6135688"/>
          <a:ext cx="863600" cy="461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5" r:id="rId15" imgW="4317460" imgH="2311111" progId="">
                  <p:embed/>
                </p:oleObj>
              </mc:Choice>
              <mc:Fallback>
                <p:oleObj r:id="rId15" imgW="4317460" imgH="2311111" progId="">
                  <p:embed/>
                  <p:pic>
                    <p:nvPicPr>
                      <p:cNvPr id="0" name="Objek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56550" y="6135688"/>
                        <a:ext cx="863600" cy="4619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2" r:id="rId12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 kern="1200">
          <a:solidFill>
            <a:srgbClr val="D70032"/>
          </a:solidFill>
          <a:latin typeface="+mj-lt"/>
          <a:ea typeface="+mj-ea"/>
          <a:cs typeface="Arial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D70032"/>
          </a:solidFill>
          <a:latin typeface="Arial" pitchFamily="34" charset="0"/>
          <a:cs typeface="Arial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D70032"/>
          </a:solidFill>
          <a:latin typeface="Arial" pitchFamily="34" charset="0"/>
          <a:cs typeface="Arial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D70032"/>
          </a:solidFill>
          <a:latin typeface="Arial" pitchFamily="34" charset="0"/>
          <a:cs typeface="Arial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D70032"/>
          </a:solidFill>
          <a:latin typeface="Arial" pitchFamily="34" charset="0"/>
          <a:cs typeface="Arial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D70032"/>
          </a:solidFill>
          <a:latin typeface="Arial" pitchFamily="34" charset="0"/>
          <a:cs typeface="Arial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D70032"/>
          </a:solidFill>
          <a:latin typeface="Arial" pitchFamily="34" charset="0"/>
          <a:cs typeface="Arial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D70032"/>
          </a:solidFill>
          <a:latin typeface="Arial" pitchFamily="34" charset="0"/>
          <a:cs typeface="Arial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D70032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sv-SE" sz="7200" dirty="0" smtClean="0"/>
              <a:t>Träff 4</a:t>
            </a:r>
            <a:endParaRPr lang="sv-SE" sz="7200" dirty="0"/>
          </a:p>
        </p:txBody>
      </p:sp>
    </p:spTree>
    <p:extLst>
      <p:ext uri="{BB962C8B-B14F-4D97-AF65-F5344CB8AC3E}">
        <p14:creationId xmlns:p14="http://schemas.microsoft.com/office/powerpoint/2010/main" val="39070080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692696"/>
            <a:ext cx="7366023" cy="4176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6713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04355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sv-SE" sz="7200" dirty="0" smtClean="0"/>
              <a:t>Träff 5</a:t>
            </a:r>
            <a:endParaRPr lang="sv-SE" sz="7200" dirty="0"/>
          </a:p>
        </p:txBody>
      </p:sp>
    </p:spTree>
    <p:extLst>
      <p:ext uri="{BB962C8B-B14F-4D97-AF65-F5344CB8AC3E}">
        <p14:creationId xmlns:p14="http://schemas.microsoft.com/office/powerpoint/2010/main" val="14270114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00808"/>
            <a:ext cx="6250294" cy="2604289"/>
          </a:xfrm>
          <a:prstGeom prst="rect">
            <a:avLst/>
          </a:prstGeom>
        </p:spPr>
      </p:pic>
      <p:pic>
        <p:nvPicPr>
          <p:cNvPr id="2" name="Bildobjekt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0751" y="2708919"/>
            <a:ext cx="2811313" cy="2996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06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554065" y="4803666"/>
            <a:ext cx="5494731" cy="566738"/>
          </a:xfrm>
        </p:spPr>
        <p:txBody>
          <a:bodyPr/>
          <a:lstStyle/>
          <a:p>
            <a:pPr algn="ctr"/>
            <a:r>
              <a:rPr lang="sv-SE" dirty="0" smtClean="0"/>
              <a:t>Hälsocentral Möre Hotell	</a:t>
            </a:r>
            <a:endParaRPr lang="sv-SE" dirty="0"/>
          </a:p>
        </p:txBody>
      </p:sp>
      <p:pic>
        <p:nvPicPr>
          <p:cNvPr id="5" name="Platshållare för bild 4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16305" r="16305"/>
          <a:stretch>
            <a:fillRect/>
          </a:stretch>
        </p:blipFill>
        <p:spPr>
          <a:xfrm>
            <a:off x="1554065" y="657577"/>
            <a:ext cx="5486400" cy="4114800"/>
          </a:xfrm>
          <a:prstGeom prst="rect">
            <a:avLst/>
          </a:prstGeom>
        </p:spPr>
      </p:pic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562397" y="5367524"/>
            <a:ext cx="5615683" cy="804862"/>
          </a:xfrm>
        </p:spPr>
        <p:txBody>
          <a:bodyPr/>
          <a:lstStyle/>
          <a:p>
            <a:pPr algn="ctr"/>
            <a:r>
              <a:rPr lang="sv-SE" dirty="0" smtClean="0"/>
              <a:t>Söderåkra Hälsocentral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105611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 smtClean="0"/>
              <a:t>Hälsocentraler </a:t>
            </a:r>
            <a:r>
              <a:rPr lang="sv-SE" dirty="0" err="1" smtClean="0"/>
              <a:t>Moliljan</a:t>
            </a:r>
            <a:endParaRPr lang="sv-SE" dirty="0"/>
          </a:p>
        </p:txBody>
      </p:sp>
      <p:pic>
        <p:nvPicPr>
          <p:cNvPr id="6" name="Platshållare för bild 5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4919" r="4919"/>
          <a:stretch>
            <a:fillRect/>
          </a:stretch>
        </p:blipFill>
        <p:spPr>
          <a:xfrm>
            <a:off x="4572000" y="188640"/>
            <a:ext cx="3983899" cy="2238102"/>
          </a:xfrm>
          <a:prstGeom prst="rect">
            <a:avLst/>
          </a:prstGeom>
        </p:spPr>
      </p:pic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ctr"/>
            <a:r>
              <a:rPr lang="sv-SE" dirty="0" smtClean="0"/>
              <a:t>Mörlunda Hälsocentral, Hultsfreds hälsocentral,</a:t>
            </a:r>
          </a:p>
          <a:p>
            <a:pPr algn="ctr"/>
            <a:r>
              <a:rPr lang="sv-SE" dirty="0" smtClean="0"/>
              <a:t>Läkarmottagning Dorrit </a:t>
            </a:r>
            <a:r>
              <a:rPr lang="sv-SE" dirty="0" err="1" smtClean="0"/>
              <a:t>Ruge</a:t>
            </a:r>
            <a:r>
              <a:rPr lang="sv-SE" dirty="0" smtClean="0"/>
              <a:t>/ Virserums läkarhus</a:t>
            </a:r>
            <a:endParaRPr lang="sv-SE" dirty="0"/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3768" y="2426742"/>
            <a:ext cx="4176464" cy="2238375"/>
          </a:xfrm>
          <a:prstGeom prst="rect">
            <a:avLst/>
          </a:prstGeom>
        </p:spPr>
      </p:pic>
      <p:pic>
        <p:nvPicPr>
          <p:cNvPr id="7" name="Bildobjekt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0233" y="211656"/>
            <a:ext cx="4176464" cy="2219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02457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3848" y="1556792"/>
            <a:ext cx="2376264" cy="1151574"/>
          </a:xfrm>
          <a:prstGeom prst="rect">
            <a:avLst/>
          </a:prstGeom>
        </p:spPr>
      </p:pic>
      <p:pic>
        <p:nvPicPr>
          <p:cNvPr id="3" name="Bildobjekt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8" y="3140968"/>
            <a:ext cx="8454393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9437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5736" y="692696"/>
            <a:ext cx="4991100" cy="1238250"/>
          </a:xfrm>
          <a:prstGeom prst="rect">
            <a:avLst/>
          </a:prstGeom>
        </p:spPr>
      </p:pic>
      <p:pic>
        <p:nvPicPr>
          <p:cNvPr id="5" name="Bildobjekt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7555" y="2204864"/>
            <a:ext cx="2181225" cy="3857625"/>
          </a:xfrm>
          <a:prstGeom prst="rect">
            <a:avLst/>
          </a:prstGeom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52120" y="2852936"/>
            <a:ext cx="1695450" cy="3305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02451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692696"/>
            <a:ext cx="7366023" cy="4176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675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70815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987" y="1281112"/>
            <a:ext cx="7820025" cy="4295775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1619282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952" y="1412776"/>
            <a:ext cx="8002935" cy="3240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294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1340768"/>
            <a:ext cx="8749480" cy="363093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3290722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1800" y="2060848"/>
            <a:ext cx="3648075" cy="2314575"/>
          </a:xfrm>
          <a:prstGeom prst="rect">
            <a:avLst/>
          </a:prstGeom>
        </p:spPr>
      </p:pic>
      <p:pic>
        <p:nvPicPr>
          <p:cNvPr id="3" name="Bildobjekt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544" y="3471503"/>
            <a:ext cx="1641328" cy="1807840"/>
          </a:xfrm>
          <a:prstGeom prst="rect">
            <a:avLst/>
          </a:prstGeom>
        </p:spPr>
      </p:pic>
      <p:pic>
        <p:nvPicPr>
          <p:cNvPr id="4" name="Bildobjekt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04048" y="422217"/>
            <a:ext cx="3144948" cy="1210539"/>
          </a:xfrm>
          <a:prstGeom prst="rect">
            <a:avLst/>
          </a:prstGeom>
        </p:spPr>
      </p:pic>
      <p:pic>
        <p:nvPicPr>
          <p:cNvPr id="5" name="Bildobjekt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504" y="188640"/>
            <a:ext cx="3487241" cy="1677695"/>
          </a:xfrm>
          <a:prstGeom prst="rect">
            <a:avLst/>
          </a:prstGeom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83768" y="4738321"/>
            <a:ext cx="1238250" cy="1762125"/>
          </a:xfrm>
          <a:prstGeom prst="rect">
            <a:avLst/>
          </a:prstGeom>
        </p:spPr>
      </p:pic>
      <p:pic>
        <p:nvPicPr>
          <p:cNvPr id="7" name="Bildobjekt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54476" y="5272140"/>
            <a:ext cx="2961743" cy="1228306"/>
          </a:xfrm>
          <a:prstGeom prst="rect">
            <a:avLst/>
          </a:prstGeom>
        </p:spPr>
      </p:pic>
      <p:pic>
        <p:nvPicPr>
          <p:cNvPr id="8" name="Bildobjekt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82803" y="2420888"/>
            <a:ext cx="1381125" cy="142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96417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sv-SE" dirty="0" smtClean="0"/>
          </a:p>
          <a:p>
            <a:endParaRPr lang="sv-SE" dirty="0"/>
          </a:p>
          <a:p>
            <a:endParaRPr lang="sv-SE" dirty="0" smtClean="0"/>
          </a:p>
          <a:p>
            <a:endParaRPr lang="sv-SE" dirty="0"/>
          </a:p>
          <a:p>
            <a:endParaRPr lang="sv-SE" dirty="0" smtClean="0"/>
          </a:p>
          <a:p>
            <a:endParaRPr lang="sv-SE" dirty="0"/>
          </a:p>
        </p:txBody>
      </p:sp>
      <p:sp>
        <p:nvSpPr>
          <p:cNvPr id="4" name="Rektangel 3"/>
          <p:cNvSpPr/>
          <p:nvPr/>
        </p:nvSpPr>
        <p:spPr>
          <a:xfrm>
            <a:off x="2286000" y="2413338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sv-SE" dirty="0"/>
          </a:p>
        </p:txBody>
      </p:sp>
      <p:pic>
        <p:nvPicPr>
          <p:cNvPr id="4099" name="Picture 3" descr="C:\Users\emule\AppData\Local\Microsoft\Windows\Temporary Internet Files\Content.IE5\6B1FXPD6\yellow-moon-1398303636Wr9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7615" y="3798827"/>
            <a:ext cx="1416769" cy="1416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Users\emule\AppData\Local\Microsoft\Windows\Temporary Internet Files\Content.IE5\TKTWSC3E\shining-sun-13622-large[1]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408293"/>
            <a:ext cx="1404136" cy="140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Tandborste, Tandkräm, Tandvård, Ren, Tandläkar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650" y="620522"/>
            <a:ext cx="1586584" cy="1056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Tandborste, Tandkräm, Tandvård, Ren, Tandläkar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650" y="4154896"/>
            <a:ext cx="1586584" cy="1056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1744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616" y="1196752"/>
            <a:ext cx="6777653" cy="4555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9799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9632" y="1052736"/>
            <a:ext cx="6847124" cy="4754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5835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1640" y="1124744"/>
            <a:ext cx="6543675" cy="3943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4944647"/>
      </p:ext>
    </p:extLst>
  </p:cSld>
  <p:clrMapOvr>
    <a:masterClrMapping/>
  </p:clrMapOvr>
</p:sld>
</file>

<file path=ppt/theme/theme1.xml><?xml version="1.0" encoding="utf-8"?>
<a:theme xmlns:a="http://schemas.openxmlformats.org/drawingml/2006/main" name="Standardformgivning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- klassiskt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Presentation</Template>
  <TotalTime>1471</TotalTime>
  <Words>24</Words>
  <Application>Microsoft Office PowerPoint</Application>
  <PresentationFormat>Bildspel på skärmen (4:3)</PresentationFormat>
  <Paragraphs>12</Paragraphs>
  <Slides>19</Slides>
  <Notes>1</Notes>
  <HiddenSlides>0</HiddenSlides>
  <MMClips>0</MMClips>
  <ScaleCrop>false</ScaleCrop>
  <HeadingPairs>
    <vt:vector size="8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Serverprogram för OLE-inbäddning</vt:lpstr>
      </vt:variant>
      <vt:variant>
        <vt:i4>0</vt:i4>
      </vt:variant>
      <vt:variant>
        <vt:lpstr>Bildrubriker</vt:lpstr>
      </vt:variant>
      <vt:variant>
        <vt:i4>19</vt:i4>
      </vt:variant>
    </vt:vector>
  </HeadingPairs>
  <TitlesOfParts>
    <vt:vector size="23" baseType="lpstr">
      <vt:lpstr>Arial</vt:lpstr>
      <vt:lpstr>Arial (Brödtext)</vt:lpstr>
      <vt:lpstr>Calibri</vt:lpstr>
      <vt:lpstr>Standardformgivning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Hälsocentral Möre Hotell </vt:lpstr>
      <vt:lpstr>Hälsocentraler Moliljan</vt:lpstr>
      <vt:lpstr>PowerPoint-presentation</vt:lpstr>
      <vt:lpstr>PowerPoint-presentation</vt:lpstr>
      <vt:lpstr>PowerPoint-presentation</vt:lpstr>
      <vt:lpstr>PowerPoint-presentation</vt:lpstr>
    </vt:vector>
  </TitlesOfParts>
  <Company>Landstinget i Kalmar län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Carolina Holmström</dc:creator>
  <cp:lastModifiedBy>Elisabet Olsson</cp:lastModifiedBy>
  <cp:revision>49</cp:revision>
  <dcterms:created xsi:type="dcterms:W3CDTF">2016-12-05T14:49:15Z</dcterms:created>
  <dcterms:modified xsi:type="dcterms:W3CDTF">2017-01-27T10:08:17Z</dcterms:modified>
</cp:coreProperties>
</file>