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3" r:id="rId2"/>
  </p:sldMasterIdLst>
  <p:notesMasterIdLst>
    <p:notesMasterId r:id="rId20"/>
  </p:notesMasterIdLst>
  <p:handoutMasterIdLst>
    <p:handoutMasterId r:id="rId21"/>
  </p:handoutMasterIdLst>
  <p:sldIdLst>
    <p:sldId id="260" r:id="rId3"/>
    <p:sldId id="279" r:id="rId4"/>
    <p:sldId id="295" r:id="rId5"/>
    <p:sldId id="298" r:id="rId6"/>
    <p:sldId id="258" r:id="rId7"/>
    <p:sldId id="280" r:id="rId8"/>
    <p:sldId id="286" r:id="rId9"/>
    <p:sldId id="287" r:id="rId10"/>
    <p:sldId id="265" r:id="rId11"/>
    <p:sldId id="308" r:id="rId12"/>
    <p:sldId id="267" r:id="rId13"/>
    <p:sldId id="281" r:id="rId14"/>
    <p:sldId id="266" r:id="rId15"/>
    <p:sldId id="306" r:id="rId16"/>
    <p:sldId id="301" r:id="rId17"/>
    <p:sldId id="309" r:id="rId18"/>
    <p:sldId id="268" r:id="rId19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32"/>
    <a:srgbClr val="595959"/>
    <a:srgbClr val="B50900"/>
    <a:srgbClr val="7F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96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B508-7110-4956-A085-7A9615CEEF80}" type="datetimeFigureOut">
              <a:rPr lang="sv-SE" smtClean="0"/>
              <a:t>2017-01-27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D0D1-9849-4954-9EC7-E02616017C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94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D9E02D-6F64-44D9-B039-2D7AA206FA21}" type="datetimeFigureOut">
              <a:rPr lang="sv-SE"/>
              <a:pPr>
                <a:defRPr/>
              </a:pPr>
              <a:t>2017-01-27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87D5F5-04E0-4E02-80F5-0658861767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9678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6"/>
          <p:cNvGraphicFramePr>
            <a:graphicFrameLocks noChangeAspect="1"/>
          </p:cNvGraphicFramePr>
          <p:nvPr/>
        </p:nvGraphicFramePr>
        <p:xfrm>
          <a:off x="7956550" y="6135688"/>
          <a:ext cx="863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r:id="rId3" imgW="4317460" imgH="2311111" progId="">
                  <p:embed/>
                </p:oleObj>
              </mc:Choice>
              <mc:Fallback>
                <p:oleObj r:id="rId3" imgW="4317460" imgH="23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6135688"/>
                        <a:ext cx="8636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bubbla_ppt_c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4640" r="9592" b="6174"/>
          <a:stretch>
            <a:fillRect/>
          </a:stretch>
        </p:blipFill>
        <p:spPr bwMode="auto">
          <a:xfrm>
            <a:off x="34925" y="53975"/>
            <a:ext cx="9036050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T_kalmar_n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3225"/>
            <a:ext cx="10810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2000" y="2340000"/>
            <a:ext cx="7200000" cy="579600"/>
          </a:xfrm>
        </p:spPr>
        <p:txBody>
          <a:bodyPr anchor="b">
            <a:sp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2000" y="2916000"/>
            <a:ext cx="7200000" cy="1080000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40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BDD70850-E592-4784-BBE6-030366639C61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21050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33099FDE-10F8-4FC5-AE97-AC0C2A925EF5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994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6"/>
          <p:cNvGraphicFramePr>
            <a:graphicFrameLocks noChangeAspect="1"/>
          </p:cNvGraphicFramePr>
          <p:nvPr/>
        </p:nvGraphicFramePr>
        <p:xfrm>
          <a:off x="7956550" y="6135688"/>
          <a:ext cx="863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r:id="rId3" imgW="4317460" imgH="2311111" progId="">
                  <p:embed/>
                </p:oleObj>
              </mc:Choice>
              <mc:Fallback>
                <p:oleObj r:id="rId3" imgW="4317460" imgH="23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6135688"/>
                        <a:ext cx="8636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dobjekt 7" descr="First_region_ne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933450"/>
            <a:ext cx="48101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Sistabild_p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525"/>
            <a:ext cx="9120187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78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6"/>
          <p:cNvGraphicFramePr>
            <a:graphicFrameLocks noChangeAspect="1"/>
          </p:cNvGraphicFramePr>
          <p:nvPr/>
        </p:nvGraphicFramePr>
        <p:xfrm>
          <a:off x="7956550" y="6135688"/>
          <a:ext cx="863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r:id="rId3" imgW="4317460" imgH="2311111" progId="">
                  <p:embed/>
                </p:oleObj>
              </mc:Choice>
              <mc:Fallback>
                <p:oleObj r:id="rId3" imgW="4317460" imgH="23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6135688"/>
                        <a:ext cx="8636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bubbla_ppt_c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4640" r="9592" b="6174"/>
          <a:stretch>
            <a:fillRect/>
          </a:stretch>
        </p:blipFill>
        <p:spPr bwMode="auto">
          <a:xfrm>
            <a:off x="34925" y="53975"/>
            <a:ext cx="9036050" cy="66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T_kalmar_n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3225"/>
            <a:ext cx="10810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2000" y="2340000"/>
            <a:ext cx="7200000" cy="579600"/>
          </a:xfrm>
        </p:spPr>
        <p:txBody>
          <a:bodyPr anchor="b">
            <a:sp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2000" y="2916000"/>
            <a:ext cx="7200000" cy="1080000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083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47663" y="6192000"/>
            <a:ext cx="10191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444000"/>
            <a:ext cx="7416824" cy="40466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57200" y="6192000"/>
            <a:ext cx="100806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Sida</a:t>
            </a:r>
            <a:r>
              <a:rPr lang="sv-SE" dirty="0" smtClean="0"/>
              <a:t> </a:t>
            </a:r>
            <a:fld id="{B0C874B2-609B-4B53-9EDA-120DCAD30F18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803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Sida </a:t>
            </a:r>
            <a:fld id="{849247B1-C169-4DC7-9B36-A0FBDB602A0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342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Sida </a:t>
            </a:r>
            <a:fld id="{7229C785-BE64-4363-9797-881E2DB8E4F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272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dirty="0">
              <a:solidFill>
                <a:prstClr val="black"/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Sida </a:t>
            </a:r>
            <a:fld id="{BDD81CDE-7B18-4E66-9447-44CBE7D3AED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156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Sida </a:t>
            </a:r>
            <a:fld id="{A03BE42E-FF71-4207-BCB4-BCA78C6E67E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316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dirty="0">
              <a:solidFill>
                <a:prstClr val="black"/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Sida </a:t>
            </a:r>
            <a:fld id="{CD60DEAB-4D61-4960-AF0A-8F0ECF25FA0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995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547663" y="6192000"/>
            <a:ext cx="10191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57200" y="6444000"/>
            <a:ext cx="7416824" cy="404664"/>
          </a:xfr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57200" y="6192000"/>
            <a:ext cx="1008062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</a:t>
            </a:r>
            <a:r>
              <a:rPr lang="sv-SE" noProof="0" dirty="0" smtClean="0"/>
              <a:t> </a:t>
            </a:r>
            <a:fld id="{B0C874B2-609B-4B53-9EDA-120DCAD30F18}" type="slidenum">
              <a:rPr lang="sv-SE" noProof="0" smtClean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6109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Sida </a:t>
            </a:r>
            <a:fld id="{D3882AD2-D01E-46CE-9DA4-0F79E344D56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16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dirty="0">
              <a:solidFill>
                <a:prstClr val="black"/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Sida </a:t>
            </a:r>
            <a:fld id="{16E8A538-20E6-4B9C-8A91-00977E71E68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50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Sida </a:t>
            </a:r>
            <a:fld id="{BDD70850-E592-4784-BBE6-030366639C6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5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Sida </a:t>
            </a:r>
            <a:fld id="{33099FDE-10F8-4FC5-AE97-AC0C2A925EF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921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6"/>
          <p:cNvGraphicFramePr>
            <a:graphicFrameLocks noChangeAspect="1"/>
          </p:cNvGraphicFramePr>
          <p:nvPr/>
        </p:nvGraphicFramePr>
        <p:xfrm>
          <a:off x="7956550" y="6135688"/>
          <a:ext cx="863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r:id="rId3" imgW="4317460" imgH="2311111" progId="">
                  <p:embed/>
                </p:oleObj>
              </mc:Choice>
              <mc:Fallback>
                <p:oleObj r:id="rId3" imgW="4317460" imgH="23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6135688"/>
                        <a:ext cx="8636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dobjekt 7" descr="First_region_ne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933450"/>
            <a:ext cx="48101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Sistabild_p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525"/>
            <a:ext cx="9120187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9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849247B1-C169-4DC7-9B36-A0FBDB602A0F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6304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7229C785-BE64-4363-9797-881E2DB8E4F6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0750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BDD81CDE-7B18-4E66-9447-44CBE7D3AED4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0807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A03BE42E-FF71-4207-BCB4-BCA78C6E67E6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11895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CD60DEAB-4D61-4960-AF0A-8F0ECF25FA0B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90391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D3882AD2-D01E-46CE-9DA4-0F79E344D563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97473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smtClean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en-US" noProof="0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altLang="sv-SE" dirty="0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en-US" noProof="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noProof="0" dirty="0"/>
              <a:t>Sida </a:t>
            </a:r>
            <a:fld id="{16E8A538-20E6-4B9C-8A91-00977E71E687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8167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4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547663" y="6192000"/>
            <a:ext cx="1019175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57200" y="6192000"/>
            <a:ext cx="10080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Sida </a:t>
            </a:r>
            <a:fld id="{607B8FBC-6284-49FB-99B8-BFF024E87CA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7200" y="6444000"/>
            <a:ext cx="7427168" cy="3991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smtClean="0"/>
            </a:lvl1pPr>
          </a:lstStyle>
          <a:p>
            <a:pPr>
              <a:defRPr/>
            </a:pPr>
            <a:r>
              <a:rPr lang="sv-SE" altLang="sv-SE" smtClean="0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sv-SE" dirty="0">
              <a:solidFill>
                <a:srgbClr val="595959"/>
              </a:solidFill>
              <a:latin typeface="Arial (Brödtext)"/>
              <a:ea typeface="Arial (Brödtext)"/>
              <a:cs typeface="Arial (Brödtext)"/>
            </a:endParaRPr>
          </a:p>
        </p:txBody>
      </p:sp>
      <p:graphicFrame>
        <p:nvGraphicFramePr>
          <p:cNvPr id="1031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185302"/>
              </p:ext>
            </p:extLst>
          </p:nvPr>
        </p:nvGraphicFramePr>
        <p:xfrm>
          <a:off x="7956550" y="6135688"/>
          <a:ext cx="863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r:id="rId15" imgW="4317460" imgH="2311111" progId="">
                  <p:embed/>
                </p:oleObj>
              </mc:Choice>
              <mc:Fallback>
                <p:oleObj r:id="rId15" imgW="4317460" imgH="2311111" progId="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6135688"/>
                        <a:ext cx="8636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D70032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547663" y="6192000"/>
            <a:ext cx="1019175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57200" y="6192000"/>
            <a:ext cx="10080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Sida </a:t>
            </a:r>
            <a:fld id="{607B8FBC-6284-49FB-99B8-BFF024E87CA4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7200" y="6444000"/>
            <a:ext cx="7427168" cy="3991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smtClean="0"/>
            </a:lvl1pPr>
          </a:lstStyle>
          <a:p>
            <a:pPr>
              <a:defRPr/>
            </a:pPr>
            <a:r>
              <a:rPr lang="sv-SE" altLang="sv-SE">
                <a:solidFill>
                  <a:srgbClr val="595959"/>
                </a:solidFill>
                <a:latin typeface="Arial (Brödtext)"/>
                <a:ea typeface="Arial (Brödtext)"/>
                <a:cs typeface="Arial (Brödtext)"/>
              </a:rPr>
              <a:t>Arbetsplats X, 2011-07-04, Namn Efternamn, Ltkalmar.se</a:t>
            </a:r>
            <a:endParaRPr lang="sv-SE" altLang="sv-SE" dirty="0">
              <a:solidFill>
                <a:srgbClr val="595959"/>
              </a:solidFill>
              <a:latin typeface="Arial (Brödtext)"/>
              <a:ea typeface="Arial (Brödtext)"/>
              <a:cs typeface="Arial (Brödtext)"/>
            </a:endParaRPr>
          </a:p>
        </p:txBody>
      </p:sp>
      <p:graphicFrame>
        <p:nvGraphicFramePr>
          <p:cNvPr id="1031" name="Objekt 6"/>
          <p:cNvGraphicFramePr>
            <a:graphicFrameLocks noChangeAspect="1"/>
          </p:cNvGraphicFramePr>
          <p:nvPr>
            <p:extLst/>
          </p:nvPr>
        </p:nvGraphicFramePr>
        <p:xfrm>
          <a:off x="7956550" y="6135688"/>
          <a:ext cx="863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r:id="rId15" imgW="4317460" imgH="2311111" progId="">
                  <p:embed/>
                </p:oleObj>
              </mc:Choice>
              <mc:Fallback>
                <p:oleObj r:id="rId15" imgW="4317460" imgH="23111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6135688"/>
                        <a:ext cx="8636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82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D70032"/>
          </a:solidFill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D7003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ctrTitle"/>
          </p:nvPr>
        </p:nvSpPr>
        <p:spPr>
          <a:xfrm>
            <a:off x="971550" y="2339975"/>
            <a:ext cx="7200900" cy="579438"/>
          </a:xfrm>
        </p:spPr>
        <p:txBody>
          <a:bodyPr/>
          <a:lstStyle/>
          <a:p>
            <a:pPr algn="ctr" eaLnBrk="1" hangingPunct="1"/>
            <a:r>
              <a:rPr lang="sv-SE" altLang="en-US" dirty="0" smtClean="0">
                <a:cs typeface="Arial" charset="0"/>
              </a:rPr>
              <a:t>Hälsostöd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1550" y="2916238"/>
            <a:ext cx="7200900" cy="3698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 smtClean="0"/>
              <a:t>Dari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736602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38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sz="7200" dirty="0" smtClean="0"/>
              <a:t>Träff 3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247525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5629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5325"/>
            <a:ext cx="8784976" cy="46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96752"/>
            <a:ext cx="55816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5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736602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2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96951"/>
            <a:ext cx="7772400" cy="1409949"/>
          </a:xfrm>
        </p:spPr>
        <p:txBody>
          <a:bodyPr/>
          <a:lstStyle/>
          <a:p>
            <a:pPr algn="ctr"/>
            <a:r>
              <a:rPr lang="sv-SE" sz="7200" dirty="0" smtClean="0"/>
              <a:t>Träff 1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398216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18602" cy="34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60960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sz="7200" dirty="0" smtClean="0"/>
              <a:t>Träff 2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80059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70297"/>
            <a:ext cx="4926740" cy="36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8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571" y="833872"/>
            <a:ext cx="2672900" cy="223224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869160"/>
            <a:ext cx="5648325" cy="170497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76672"/>
            <a:ext cx="21907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2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5325"/>
            <a:ext cx="8784976" cy="46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1469</TotalTime>
  <Words>8</Words>
  <Application>Microsoft Office PowerPoint</Application>
  <PresentationFormat>Bildspel på skärmen (4:3)</PresentationFormat>
  <Paragraphs>5</Paragraphs>
  <Slides>17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0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Arial (Brödtext)</vt:lpstr>
      <vt:lpstr>Calibri</vt:lpstr>
      <vt:lpstr>Standardformgivning</vt:lpstr>
      <vt:lpstr>1_Standardformgivning</vt:lpstr>
      <vt:lpstr>Hälsostöd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i Kalmar län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Carolina Holmström</dc:creator>
  <cp:lastModifiedBy>Elisabet Olsson</cp:lastModifiedBy>
  <cp:revision>49</cp:revision>
  <dcterms:created xsi:type="dcterms:W3CDTF">2016-12-05T14:49:15Z</dcterms:created>
  <dcterms:modified xsi:type="dcterms:W3CDTF">2017-01-27T10:07:06Z</dcterms:modified>
</cp:coreProperties>
</file>